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4"/>
  </p:notesMasterIdLst>
  <p:sldIdLst>
    <p:sldId id="257" r:id="rId2"/>
    <p:sldId id="261" r:id="rId3"/>
    <p:sldId id="258" r:id="rId4"/>
    <p:sldId id="259" r:id="rId5"/>
    <p:sldId id="260" r:id="rId6"/>
    <p:sldId id="325" r:id="rId7"/>
    <p:sldId id="326" r:id="rId8"/>
    <p:sldId id="336" r:id="rId9"/>
    <p:sldId id="276" r:id="rId10"/>
    <p:sldId id="308" r:id="rId11"/>
    <p:sldId id="277" r:id="rId12"/>
    <p:sldId id="292" r:id="rId13"/>
    <p:sldId id="324" r:id="rId14"/>
    <p:sldId id="335" r:id="rId15"/>
    <p:sldId id="333" r:id="rId16"/>
    <p:sldId id="334" r:id="rId17"/>
    <p:sldId id="279" r:id="rId18"/>
    <p:sldId id="313" r:id="rId19"/>
    <p:sldId id="315" r:id="rId20"/>
    <p:sldId id="312" r:id="rId21"/>
    <p:sldId id="314" r:id="rId22"/>
    <p:sldId id="319" r:id="rId23"/>
    <p:sldId id="281" r:id="rId24"/>
    <p:sldId id="285" r:id="rId25"/>
    <p:sldId id="287" r:id="rId26"/>
    <p:sldId id="309" r:id="rId27"/>
    <p:sldId id="310" r:id="rId28"/>
    <p:sldId id="311" r:id="rId29"/>
    <p:sldId id="299" r:id="rId30"/>
    <p:sldId id="298" r:id="rId31"/>
    <p:sldId id="301" r:id="rId32"/>
    <p:sldId id="303" r:id="rId33"/>
    <p:sldId id="300" r:id="rId34"/>
    <p:sldId id="304" r:id="rId35"/>
    <p:sldId id="302" r:id="rId36"/>
    <p:sldId id="330" r:id="rId37"/>
    <p:sldId id="331" r:id="rId38"/>
    <p:sldId id="332" r:id="rId39"/>
    <p:sldId id="340" r:id="rId40"/>
    <p:sldId id="338" r:id="rId41"/>
    <p:sldId id="339" r:id="rId42"/>
    <p:sldId id="33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572" y="-192"/>
      </p:cViewPr>
      <p:guideLst>
        <p:guide orient="horz" pos="2160"/>
        <p:guide pos="2880"/>
      </p:guideLst>
    </p:cSldViewPr>
  </p:slideViewPr>
  <p:notesTextViewPr>
    <p:cViewPr>
      <p:scale>
        <a:sx n="1" d="1"/>
        <a:sy n="1" d="1"/>
      </p:scale>
      <p:origin x="0" y="0"/>
    </p:cViewPr>
  </p:notesTextViewPr>
  <p:notesViewPr>
    <p:cSldViewPr>
      <p:cViewPr>
        <p:scale>
          <a:sx n="80" d="100"/>
          <a:sy n="80" d="100"/>
        </p:scale>
        <p:origin x="-2232" y="12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F16936-6F8C-43F4-B251-0B1441C19EF3}" type="datetimeFigureOut">
              <a:rPr lang="en-GB" smtClean="0"/>
              <a:t>01/06/2016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4F799B-47E1-4E9A-B53C-EC66C85B02E0}" type="slidenum">
              <a:rPr lang="en-GB" smtClean="0"/>
              <a:t>‹#›</a:t>
            </a:fld>
            <a:endParaRPr lang="en-GB"/>
          </a:p>
        </p:txBody>
      </p:sp>
    </p:spTree>
    <p:extLst>
      <p:ext uri="{BB962C8B-B14F-4D97-AF65-F5344CB8AC3E}">
        <p14:creationId xmlns:p14="http://schemas.microsoft.com/office/powerpoint/2010/main" val="3266148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4F799B-47E1-4E9A-B53C-EC66C85B02E0}" type="slidenum">
              <a:rPr lang="en-GB" smtClean="0"/>
              <a:t>1</a:t>
            </a:fld>
            <a:endParaRPr lang="en-GB"/>
          </a:p>
        </p:txBody>
      </p:sp>
    </p:spTree>
    <p:extLst>
      <p:ext uri="{BB962C8B-B14F-4D97-AF65-F5344CB8AC3E}">
        <p14:creationId xmlns:p14="http://schemas.microsoft.com/office/powerpoint/2010/main" val="154142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actual word 'Saltire' means </a:t>
            </a:r>
            <a:r>
              <a:rPr lang="en-GB" i="1" dirty="0" smtClean="0"/>
              <a:t>'a cross with diagonal bars of equal length'</a:t>
            </a:r>
            <a:r>
              <a:rPr lang="en-GB" dirty="0" smtClean="0"/>
              <a:t> and the national flag of Scotland is made up of a white saltire (aka St. Andrews' Cross) on a blue background. First hoisted in 1512, it's believed to be one of the oldest flags in the world still in use today.</a:t>
            </a:r>
          </a:p>
          <a:p>
            <a:endParaRPr lang="en-GB" dirty="0" smtClean="0"/>
          </a:p>
          <a:p>
            <a:r>
              <a:rPr lang="en-GB" b="1" dirty="0" smtClean="0">
                <a:effectLst/>
              </a:rPr>
              <a:t>The beloved Saltire</a:t>
            </a:r>
            <a:endParaRPr lang="en-GB" b="1" dirty="0" smtClean="0"/>
          </a:p>
          <a:p>
            <a:r>
              <a:rPr lang="en-GB" dirty="0" smtClean="0"/>
              <a:t>The use of the white saltire cross as Scottish icon/emblem dates back to the 13th and 14th Century.</a:t>
            </a:r>
            <a:br>
              <a:rPr lang="en-GB" dirty="0" smtClean="0"/>
            </a:br>
            <a:endParaRPr lang="en-GB" dirty="0" smtClean="0"/>
          </a:p>
          <a:p>
            <a:r>
              <a:rPr lang="en-GB" dirty="0" smtClean="0"/>
              <a:t>It was approved as the flag/badge of the Scottish people in a statute made in 1388. </a:t>
            </a:r>
          </a:p>
          <a:p>
            <a:r>
              <a:rPr lang="en-GB" dirty="0" smtClean="0"/>
              <a:t>The first historical reference to the white saltire being used on the Scottish flag (albeit with a red background at that point), occurs in 1503.</a:t>
            </a:r>
          </a:p>
          <a:p>
            <a:endParaRPr lang="en-GB" dirty="0"/>
          </a:p>
        </p:txBody>
      </p:sp>
      <p:sp>
        <p:nvSpPr>
          <p:cNvPr id="4" name="Slide Number Placeholder 3"/>
          <p:cNvSpPr>
            <a:spLocks noGrp="1"/>
          </p:cNvSpPr>
          <p:nvPr>
            <p:ph type="sldNum" sz="quarter" idx="10"/>
          </p:nvPr>
        </p:nvSpPr>
        <p:spPr/>
        <p:txBody>
          <a:bodyPr/>
          <a:lstStyle/>
          <a:p>
            <a:fld id="{164F799B-47E1-4E9A-B53C-EC66C85B02E0}" type="slidenum">
              <a:rPr lang="en-GB" smtClean="0"/>
              <a:t>3</a:t>
            </a:fld>
            <a:endParaRPr lang="en-GB"/>
          </a:p>
        </p:txBody>
      </p:sp>
    </p:spTree>
    <p:extLst>
      <p:ext uri="{BB962C8B-B14F-4D97-AF65-F5344CB8AC3E}">
        <p14:creationId xmlns:p14="http://schemas.microsoft.com/office/powerpoint/2010/main" val="613466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'Lion Flag' is often considered the unofficial national flag and referred to as the 'Royal Flag of Scotland'. The 'Royal' term applies because this flag historically, and legally, belongs to the monarchy (or royalty) - more specifically to a King or Queen of Scotland.</a:t>
            </a:r>
          </a:p>
          <a:p>
            <a:endParaRPr lang="en-GB" dirty="0" smtClean="0"/>
          </a:p>
          <a:p>
            <a:r>
              <a:rPr lang="en-GB" dirty="0" smtClean="0"/>
              <a:t>As there hasn't been a Scottish King or Queen since the 17th Century, it now belongs to Queen Elizabeth II. It's a more colourful and dramatic flag than the Saltire, and may be a little more memorable because of that.</a:t>
            </a:r>
          </a:p>
          <a:p>
            <a:endParaRPr lang="en-GB" dirty="0" smtClean="0"/>
          </a:p>
          <a:p>
            <a:r>
              <a:rPr lang="en-GB" dirty="0" smtClean="0"/>
              <a:t>The term 'lion rampant' actually refers to the positioning or attitude of the lion. A rampant lion is shown as a profile of a lion standing upright (on one or both hind legs) and the forelegs are raised, claws unsheathed, as if to strike.</a:t>
            </a:r>
          </a:p>
          <a:p>
            <a:endParaRPr lang="en-GB" dirty="0"/>
          </a:p>
        </p:txBody>
      </p:sp>
      <p:sp>
        <p:nvSpPr>
          <p:cNvPr id="4" name="Slide Number Placeholder 3"/>
          <p:cNvSpPr>
            <a:spLocks noGrp="1"/>
          </p:cNvSpPr>
          <p:nvPr>
            <p:ph type="sldNum" sz="quarter" idx="10"/>
          </p:nvPr>
        </p:nvSpPr>
        <p:spPr/>
        <p:txBody>
          <a:bodyPr/>
          <a:lstStyle/>
          <a:p>
            <a:fld id="{164F799B-47E1-4E9A-B53C-EC66C85B02E0}" type="slidenum">
              <a:rPr lang="en-GB" smtClean="0"/>
              <a:t>4</a:t>
            </a:fld>
            <a:endParaRPr lang="en-GB"/>
          </a:p>
        </p:txBody>
      </p:sp>
    </p:spTree>
    <p:extLst>
      <p:ext uri="{BB962C8B-B14F-4D97-AF65-F5344CB8AC3E}">
        <p14:creationId xmlns:p14="http://schemas.microsoft.com/office/powerpoint/2010/main" val="3713749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prickly purple thistle was adopted as the Emblem of Scotland during the rein of Alexander III (1249 -1286). Legend has it that an Army of King </a:t>
            </a:r>
            <a:r>
              <a:rPr lang="en-GB" dirty="0" err="1"/>
              <a:t>Haakon</a:t>
            </a:r>
            <a:r>
              <a:rPr lang="en-GB" dirty="0"/>
              <a:t> of Norway, intent on conquering the Scots landed at the Coast of </a:t>
            </a:r>
            <a:r>
              <a:rPr lang="en-GB" dirty="0" err="1"/>
              <a:t>Largs</a:t>
            </a:r>
            <a:r>
              <a:rPr lang="en-GB" dirty="0"/>
              <a:t> at night to surprise the sleeping Scottish Clansmen. In order to move more stealthily under the cover of darkness the Norsemen removed their footwear.</a:t>
            </a:r>
            <a:br>
              <a:rPr lang="en-GB" dirty="0"/>
            </a:br>
            <a:r>
              <a:rPr lang="en-GB" dirty="0"/>
              <a:t/>
            </a:r>
            <a:br>
              <a:rPr lang="en-GB" dirty="0"/>
            </a:br>
            <a:r>
              <a:rPr lang="en-GB" dirty="0"/>
              <a:t>As they drew near to the Scots it wasn't the only thing hiding under the cover of darkness. For one of  </a:t>
            </a:r>
            <a:r>
              <a:rPr lang="en-GB" dirty="0" err="1"/>
              <a:t>Haakon's</a:t>
            </a:r>
            <a:r>
              <a:rPr lang="en-GB" dirty="0"/>
              <a:t> men unfortunately stood on one of these spiny little defenders and shrieked out in pain, alerting the Clansmen of the advancing Norsemen. Needless to say the Scots </a:t>
            </a:r>
            <a:r>
              <a:rPr lang="en-GB" dirty="0" smtClean="0"/>
              <a:t>won </a:t>
            </a:r>
            <a:r>
              <a:rPr lang="en-GB" dirty="0"/>
              <a:t>the day.</a:t>
            </a:r>
            <a:r>
              <a:rPr lang="en-GB" dirty="0" smtClean="0"/>
              <a:t> </a:t>
            </a:r>
          </a:p>
          <a:p>
            <a:r>
              <a:rPr lang="en-GB" dirty="0" smtClean="0"/>
              <a:t>The first use of the Thistle as a royal symbol of Scotland was on silver coins issued by James III in 1470</a:t>
            </a:r>
          </a:p>
          <a:p>
            <a:endParaRPr lang="en-GB" dirty="0"/>
          </a:p>
        </p:txBody>
      </p:sp>
      <p:sp>
        <p:nvSpPr>
          <p:cNvPr id="4" name="Slide Number Placeholder 3"/>
          <p:cNvSpPr>
            <a:spLocks noGrp="1"/>
          </p:cNvSpPr>
          <p:nvPr>
            <p:ph type="sldNum" sz="quarter" idx="10"/>
          </p:nvPr>
        </p:nvSpPr>
        <p:spPr/>
        <p:txBody>
          <a:bodyPr/>
          <a:lstStyle/>
          <a:p>
            <a:fld id="{164F799B-47E1-4E9A-B53C-EC66C85B02E0}" type="slidenum">
              <a:rPr lang="en-GB" smtClean="0"/>
              <a:t>5</a:t>
            </a:fld>
            <a:endParaRPr lang="en-GB"/>
          </a:p>
        </p:txBody>
      </p:sp>
    </p:spTree>
    <p:extLst>
      <p:ext uri="{BB962C8B-B14F-4D97-AF65-F5344CB8AC3E}">
        <p14:creationId xmlns:p14="http://schemas.microsoft.com/office/powerpoint/2010/main" val="515891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While Flower of Scotland is regularly played at football and rugby grounds, athletes have instead celebrated medals with Scotland the Brave.</a:t>
            </a:r>
            <a:endParaRPr lang="en-GB" dirty="0"/>
          </a:p>
        </p:txBody>
      </p:sp>
      <p:sp>
        <p:nvSpPr>
          <p:cNvPr id="4" name="Slide Number Placeholder 3"/>
          <p:cNvSpPr>
            <a:spLocks noGrp="1"/>
          </p:cNvSpPr>
          <p:nvPr>
            <p:ph type="sldNum" sz="quarter" idx="10"/>
          </p:nvPr>
        </p:nvSpPr>
        <p:spPr/>
        <p:txBody>
          <a:bodyPr/>
          <a:lstStyle/>
          <a:p>
            <a:fld id="{164F799B-47E1-4E9A-B53C-EC66C85B02E0}" type="slidenum">
              <a:rPr lang="en-GB" smtClean="0"/>
              <a:t>15</a:t>
            </a:fld>
            <a:endParaRPr lang="en-GB"/>
          </a:p>
        </p:txBody>
      </p:sp>
    </p:spTree>
    <p:extLst>
      <p:ext uri="{BB962C8B-B14F-4D97-AF65-F5344CB8AC3E}">
        <p14:creationId xmlns:p14="http://schemas.microsoft.com/office/powerpoint/2010/main" val="178089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B13DDB35-D2CB-4E63-8084-7DC2475626AC}" type="datetime1">
              <a:rPr lang="en-GB" smtClean="0"/>
              <a:t>01/06/2016</a:t>
            </a:fld>
            <a:endParaRPr lang="en-GB"/>
          </a:p>
        </p:txBody>
      </p:sp>
      <p:sp>
        <p:nvSpPr>
          <p:cNvPr id="16" name="Slide Number Placeholder 15"/>
          <p:cNvSpPr>
            <a:spLocks noGrp="1"/>
          </p:cNvSpPr>
          <p:nvPr>
            <p:ph type="sldNum" sz="quarter" idx="11"/>
          </p:nvPr>
        </p:nvSpPr>
        <p:spPr/>
        <p:txBody>
          <a:bodyPr/>
          <a:lstStyle/>
          <a:p>
            <a:fld id="{12CFC242-B1B4-4F35-9E8D-0F6D42821CCB}"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423AF4-74C6-4E5A-9C00-838BAC8BADA5}" type="datetime1">
              <a:rPr lang="en-GB" smtClean="0"/>
              <a:t>01/06/2016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CFC242-B1B4-4F35-9E8D-0F6D42821CC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C491AF-F1F6-4804-8A4C-4A0743BF5FF0}" type="datetime1">
              <a:rPr lang="en-GB" smtClean="0"/>
              <a:t>01/06/2016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CFC242-B1B4-4F35-9E8D-0F6D42821CCB}"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C3CB5C6-740B-4D0A-B827-064542DB005E}" type="datetime1">
              <a:rPr lang="en-GB" smtClean="0"/>
              <a:t>01/06/2016</a:t>
            </a:fld>
            <a:endParaRPr lang="en-GB"/>
          </a:p>
        </p:txBody>
      </p:sp>
      <p:sp>
        <p:nvSpPr>
          <p:cNvPr id="15" name="Slide Number Placeholder 14"/>
          <p:cNvSpPr>
            <a:spLocks noGrp="1"/>
          </p:cNvSpPr>
          <p:nvPr>
            <p:ph type="sldNum" sz="quarter" idx="11"/>
          </p:nvPr>
        </p:nvSpPr>
        <p:spPr/>
        <p:txBody>
          <a:bodyPr/>
          <a:lstStyle/>
          <a:p>
            <a:fld id="{12CFC242-B1B4-4F35-9E8D-0F6D42821CCB}" type="slidenum">
              <a:rPr lang="en-GB" smtClean="0"/>
              <a:t>‹#›</a:t>
            </a:fld>
            <a:endParaRPr lang="en-GB"/>
          </a:p>
        </p:txBody>
      </p:sp>
      <p:sp>
        <p:nvSpPr>
          <p:cNvPr id="16" name="Footer Placeholder 15"/>
          <p:cNvSpPr>
            <a:spLocks noGrp="1"/>
          </p:cNvSpPr>
          <p:nvPr>
            <p:ph type="ftr" sz="quarter" idx="12"/>
          </p:nvPr>
        </p:nvSpPr>
        <p:spPr/>
        <p:txBody>
          <a:body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0B50D870-EEF3-45A7-BE66-0F239909C470}" type="datetime1">
              <a:rPr lang="en-GB" smtClean="0"/>
              <a:t>01/06/2016</a:t>
            </a:fld>
            <a:endParaRPr lang="en-GB"/>
          </a:p>
        </p:txBody>
      </p:sp>
      <p:sp>
        <p:nvSpPr>
          <p:cNvPr id="13" name="Slide Number Placeholder 12"/>
          <p:cNvSpPr>
            <a:spLocks noGrp="1"/>
          </p:cNvSpPr>
          <p:nvPr>
            <p:ph type="sldNum" sz="quarter" idx="11"/>
          </p:nvPr>
        </p:nvSpPr>
        <p:spPr/>
        <p:txBody>
          <a:bodyPr/>
          <a:lstStyle/>
          <a:p>
            <a:fld id="{12CFC242-B1B4-4F35-9E8D-0F6D42821CCB}" type="slidenum">
              <a:rPr lang="en-GB" smtClean="0"/>
              <a:t>‹#›</a:t>
            </a:fld>
            <a:endParaRPr lang="en-GB"/>
          </a:p>
        </p:txBody>
      </p:sp>
      <p:sp>
        <p:nvSpPr>
          <p:cNvPr id="14" name="Footer Placeholder 13"/>
          <p:cNvSpPr>
            <a:spLocks noGrp="1"/>
          </p:cNvSpPr>
          <p:nvPr>
            <p:ph type="ftr" sz="quarter" idx="12"/>
          </p:nvPr>
        </p:nvSpPr>
        <p:spPr/>
        <p:txBody>
          <a:bodyPr/>
          <a:lstStyle/>
          <a:p>
            <a:endParaRPr lang="en-GB"/>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E3663E4A-FB7D-4561-ACAE-69A115E1011C}" type="datetime1">
              <a:rPr lang="en-GB" smtClean="0"/>
              <a:t>01/06/2016</a:t>
            </a:fld>
            <a:endParaRPr lang="en-GB"/>
          </a:p>
        </p:txBody>
      </p:sp>
      <p:sp>
        <p:nvSpPr>
          <p:cNvPr id="9" name="Slide Number Placeholder 8"/>
          <p:cNvSpPr>
            <a:spLocks noGrp="1"/>
          </p:cNvSpPr>
          <p:nvPr>
            <p:ph type="sldNum" sz="quarter" idx="11"/>
          </p:nvPr>
        </p:nvSpPr>
        <p:spPr>
          <a:xfrm>
            <a:off x="8460432" y="6381328"/>
            <a:ext cx="400784" cy="341536"/>
          </a:xfrm>
        </p:spPr>
        <p:txBody>
          <a:bodyPr/>
          <a:lstStyle>
            <a:lvl1pPr>
              <a:defRPr b="1">
                <a:solidFill>
                  <a:srgbClr val="FFFF00">
                    <a:alpha val="60000"/>
                  </a:srgbClr>
                </a:solidFill>
              </a:defRPr>
            </a:lvl1pPr>
          </a:lstStyle>
          <a:p>
            <a:fld id="{12CFC242-B1B4-4F35-9E8D-0F6D42821CCB}" type="slidenum">
              <a:rPr lang="en-GB" smtClean="0"/>
              <a:pPr/>
              <a:t>‹#›</a:t>
            </a:fld>
            <a:endParaRPr lang="en-GB" dirty="0"/>
          </a:p>
        </p:txBody>
      </p:sp>
      <p:sp>
        <p:nvSpPr>
          <p:cNvPr id="10" name="Footer Placeholder 9"/>
          <p:cNvSpPr>
            <a:spLocks noGrp="1"/>
          </p:cNvSpPr>
          <p:nvPr>
            <p:ph type="ftr" sz="quarter" idx="12"/>
          </p:nvPr>
        </p:nvSpPr>
        <p:spPr/>
        <p:txBody>
          <a:bodyPr/>
          <a:lstStyle/>
          <a:p>
            <a:endParaRPr lang="en-GB"/>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D62BA06F-7195-4F2D-A563-8D7F47E98DF4}" type="datetime1">
              <a:rPr lang="en-GB" smtClean="0"/>
              <a:t>01/06/2016</a:t>
            </a:fld>
            <a:endParaRPr lang="en-GB"/>
          </a:p>
        </p:txBody>
      </p:sp>
      <p:sp>
        <p:nvSpPr>
          <p:cNvPr id="15" name="Slide Number Placeholder 14"/>
          <p:cNvSpPr>
            <a:spLocks noGrp="1"/>
          </p:cNvSpPr>
          <p:nvPr>
            <p:ph type="sldNum" sz="quarter" idx="11"/>
          </p:nvPr>
        </p:nvSpPr>
        <p:spPr/>
        <p:txBody>
          <a:bodyPr/>
          <a:lstStyle/>
          <a:p>
            <a:fld id="{12CFC242-B1B4-4F35-9E8D-0F6D42821CCB}" type="slidenum">
              <a:rPr lang="en-GB" smtClean="0"/>
              <a:t>‹#›</a:t>
            </a:fld>
            <a:endParaRPr lang="en-GB"/>
          </a:p>
        </p:txBody>
      </p:sp>
      <p:sp>
        <p:nvSpPr>
          <p:cNvPr id="16" name="Footer Placeholder 15"/>
          <p:cNvSpPr>
            <a:spLocks noGrp="1"/>
          </p:cNvSpPr>
          <p:nvPr>
            <p:ph type="ftr" sz="quarter" idx="12"/>
          </p:nvPr>
        </p:nvSpPr>
        <p:spPr/>
        <p:txBody>
          <a:bodyPr/>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67F0E480-AD37-48CC-96C5-A9D2E633B081}" type="datetime1">
              <a:rPr lang="en-GB" smtClean="0"/>
              <a:t>01/06/2016</a:t>
            </a:fld>
            <a:endParaRPr lang="en-GB"/>
          </a:p>
        </p:txBody>
      </p:sp>
      <p:sp>
        <p:nvSpPr>
          <p:cNvPr id="8" name="Slide Number Placeholder 7"/>
          <p:cNvSpPr>
            <a:spLocks noGrp="1"/>
          </p:cNvSpPr>
          <p:nvPr>
            <p:ph type="sldNum" sz="quarter" idx="11"/>
          </p:nvPr>
        </p:nvSpPr>
        <p:spPr/>
        <p:txBody>
          <a:bodyPr/>
          <a:lstStyle/>
          <a:p>
            <a:fld id="{12CFC242-B1B4-4F35-9E8D-0F6D42821CCB}" type="slidenum">
              <a:rPr lang="en-GB" smtClean="0"/>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B7606EA-6E0B-4985-8F6D-67D736FE0CE8}" type="datetime1">
              <a:rPr lang="en-GB" smtClean="0"/>
              <a:t>01/06/2016</a:t>
            </a:fld>
            <a:endParaRPr lang="en-GB"/>
          </a:p>
        </p:txBody>
      </p:sp>
      <p:sp>
        <p:nvSpPr>
          <p:cNvPr id="6" name="Slide Number Placeholder 5"/>
          <p:cNvSpPr>
            <a:spLocks noGrp="1"/>
          </p:cNvSpPr>
          <p:nvPr>
            <p:ph type="sldNum" sz="quarter" idx="11"/>
          </p:nvPr>
        </p:nvSpPr>
        <p:spPr>
          <a:xfrm>
            <a:off x="8316416" y="6381328"/>
            <a:ext cx="576064" cy="323304"/>
          </a:xfrm>
        </p:spPr>
        <p:txBody>
          <a:bodyPr/>
          <a:lstStyle>
            <a:lvl1pPr>
              <a:defRPr sz="1800" b="1">
                <a:solidFill>
                  <a:srgbClr val="FFFF00">
                    <a:alpha val="60000"/>
                  </a:srgbClr>
                </a:solidFill>
              </a:defRPr>
            </a:lvl1pPr>
          </a:lstStyle>
          <a:p>
            <a:fld id="{12CFC242-B1B4-4F35-9E8D-0F6D42821CCB}" type="slidenum">
              <a:rPr lang="en-GB" smtClean="0"/>
              <a:pPr/>
              <a:t>‹#›</a:t>
            </a:fld>
            <a:endParaRPr lang="en-GB" dirty="0"/>
          </a:p>
        </p:txBody>
      </p:sp>
      <p:sp>
        <p:nvSpPr>
          <p:cNvPr id="7" name="Footer Placeholder 6"/>
          <p:cNvSpPr>
            <a:spLocks noGrp="1"/>
          </p:cNvSpPr>
          <p:nvPr>
            <p:ph type="ftr" sz="quarter" idx="12"/>
          </p:nvPr>
        </p:nvSpPr>
        <p:spPr/>
        <p:txBody>
          <a:body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8268EEBB-530F-4882-88DC-E7898B9EE306}" type="datetime1">
              <a:rPr lang="en-GB" smtClean="0"/>
              <a:t>01/06/2016</a:t>
            </a:fld>
            <a:endParaRPr lang="en-GB"/>
          </a:p>
        </p:txBody>
      </p:sp>
      <p:sp>
        <p:nvSpPr>
          <p:cNvPr id="16" name="Slide Number Placeholder 15"/>
          <p:cNvSpPr>
            <a:spLocks noGrp="1"/>
          </p:cNvSpPr>
          <p:nvPr>
            <p:ph type="sldNum" sz="quarter" idx="11"/>
          </p:nvPr>
        </p:nvSpPr>
        <p:spPr/>
        <p:txBody>
          <a:bodyPr/>
          <a:lstStyle/>
          <a:p>
            <a:fld id="{12CFC242-B1B4-4F35-9E8D-0F6D42821CCB}"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97B4685F-313B-474D-A6BE-F85C17B50994}" type="datetime1">
              <a:rPr lang="en-GB" smtClean="0"/>
              <a:t>01/06/2016</a:t>
            </a:fld>
            <a:endParaRPr lang="en-GB"/>
          </a:p>
        </p:txBody>
      </p:sp>
      <p:sp>
        <p:nvSpPr>
          <p:cNvPr id="14" name="Slide Number Placeholder 13"/>
          <p:cNvSpPr>
            <a:spLocks noGrp="1"/>
          </p:cNvSpPr>
          <p:nvPr>
            <p:ph type="sldNum" sz="quarter" idx="11"/>
          </p:nvPr>
        </p:nvSpPr>
        <p:spPr/>
        <p:txBody>
          <a:bodyPr/>
          <a:lstStyle/>
          <a:p>
            <a:fld id="{12CFC242-B1B4-4F35-9E8D-0F6D42821CCB}"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7919C1AC-281D-44FF-BC29-BA8747C7A16E}" type="datetime1">
              <a:rPr lang="en-GB" smtClean="0"/>
              <a:t>01/06/2016</a:t>
            </a:fld>
            <a:endParaRPr lang="en-GB"/>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GB"/>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2CFC242-B1B4-4F35-9E8D-0F6D42821CCB}"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http://www.google.co.uk/url?sa=i&amp;rct=j&amp;q=&amp;esrc=s&amp;source=images&amp;cd=&amp;cad=rja&amp;uact=8&amp;ved=0CAcQjRw&amp;url=http://sumoinsight.com/scotland&amp;ei=KTx3Vef9Bu6N7Aanj4D4Bg&amp;bvm=bv.95039771,d.ZGU&amp;psig=AFQjCNH9zb6KsllgHOwoMiCoukIfngG2KA&amp;ust=143396392703900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uk/url?sa=i&amp;rct=j&amp;q=&amp;esrc=s&amp;source=images&amp;cd=&amp;cad=rja&amp;uact=8&amp;ved=0CAcQjRxqFQoTCLbVwayDh8YCFcpaFAodNsUAgw&amp;url=http://www.robertburns.org.uk/&amp;ei=Yyx5VfaXG8q1UbaKg5gI&amp;bvm=bv.95277229,d.d24&amp;psig=AFQjCNHgBXDj8KKqkhfq85TFLf0O8vOItg&amp;ust=1434090974540473"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uk/url?sa=i&amp;rct=j&amp;q=&amp;esrc=s&amp;source=images&amp;cd=&amp;cad=rja&amp;uact=8&amp;ved=0CAcQjRxqFQoTCPWp9rKAi8YCFeRr2wodu0QApQ&amp;url=http://www.virtualtourist.com/travel/Europe/United_Kingdom/Scotland/Lothian/Edinburgh-313508/Local_Customs-Edinburgh-Eating_Drinking-BR-1.html&amp;ei=KkJ7VfXsIOTX7Qa7iYGoCg&amp;bvm=bv.95515949,d.bGQ&amp;psig=AFQjCNHc5SNrgjdnZCDeRyJN3gtGnqOTDw&amp;ust=1434227598740167"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hyperlink" Target="https://www.google.co.uk/url?sa=i&amp;rct=j&amp;q=&amp;esrc=s&amp;source=images&amp;cd=&amp;cad=rja&amp;uact=8&amp;ved=0CAcQjRxqFQoTCL-4lbODi8YCFYG5FAod1CYArw&amp;url=https://shrineodreams.wordpress.com/2014/07/16/todays-taste-sensation-haggis-crisps/&amp;ei=UEV7Vb_QFYHzUtTNgPgK&amp;bvm=bv.95515949,d.d24&amp;psig=AFQjCNEBlIJrPyUwvFYv8YnraJEvlgT9Mw&amp;ust=1434228407083671" TargetMode="External"/><Relationship Id="rId1" Type="http://schemas.openxmlformats.org/officeDocument/2006/relationships/slideLayout" Target="../slideLayouts/slideLayout7.xml"/><Relationship Id="rId6" Type="http://schemas.openxmlformats.org/officeDocument/2006/relationships/hyperlink" Target="http://www.google.co.uk/url?sa=i&amp;rct=j&amp;q=&amp;esrc=s&amp;source=images&amp;cd=&amp;cad=rja&amp;uact=8&amp;ved=0CAcQjRxqFQoTCJ-4ipCCi8YCFWkX2wodudUAbg&amp;url=http://www.funkyellastravel.com/haggis/&amp;ei=-kN7VZ_TFOmu7Aa5q4PwBg&amp;bvm=bv.95515949,d.bGQ&amp;psig=AFQjCNGd6jYzJuGX5rJc71XfLy9yzbe6uw&amp;ust=1434228067982557" TargetMode="External"/><Relationship Id="rId5" Type="http://schemas.openxmlformats.org/officeDocument/2006/relationships/image" Target="../media/image24.jpeg"/><Relationship Id="rId4" Type="http://schemas.openxmlformats.org/officeDocument/2006/relationships/hyperlink" Target="http://www.google.co.uk/url?sa=i&amp;rct=j&amp;q=&amp;esrc=s&amp;source=images&amp;cd=&amp;cad=rja&amp;uact=8&amp;ved=0CAcQjRxqFQoTCLjqsr-Di8YCFcpeFAod7m4AvA&amp;url=http://www.dailymail.co.uk/columnists/article-1204135/JAN-MOIR-McDuffers--Bagpipes-Greece-tartan-China-haggis-England-Apart-Glasgow-kiss-Scots-good-anything.html&amp;ei=akV7VbgNyr1R7t2B4As&amp;bvm=bv.95515949,d.d24&amp;psig=AFQjCNEBlIJrPyUwvFYv8YnraJEvlgT9Mw&amp;ust=1434228407083671"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ved=0CAcQjRxqFQoTCJnT172Ci8YCFWma2wodD5QAuw&amp;url=http://www.amazon.co.uk/Scotts-Porridge-Oats-Pack-12/dp/B003Y7T8CW&amp;ei=WUR7VdnCO-m07gaPqILYCw&amp;bvm=bv.95515949,d.bGQ&amp;psig=AFQjCNHO_XLWUApe4IoIygdaa3WZXo2CMA&amp;ust=1434228166051637" TargetMode="External"/><Relationship Id="rId3" Type="http://schemas.openxmlformats.org/officeDocument/2006/relationships/image" Target="../media/image26.jpeg"/><Relationship Id="rId7" Type="http://schemas.openxmlformats.org/officeDocument/2006/relationships/image" Target="../media/image28.jpeg"/><Relationship Id="rId2" Type="http://schemas.openxmlformats.org/officeDocument/2006/relationships/hyperlink" Target="http://www.google.co.uk/url?sa=i&amp;rct=j&amp;q=&amp;esrc=s&amp;source=images&amp;cd=&amp;cad=rja&amp;uact=8&amp;ved=0CAcQjRxqFQoTCOa2sI3_isYCFeoW2wodGDoA_w&amp;url=http://www.goodtoknow.co.uk/wellbeing/galleries/34647/fizzy-drinks-best-and-worst-revealed/2&amp;ei=z0B7VaaTFuqt7AaY9ID4Dw&amp;bvm=bv.95515949,d.bGQ&amp;psig=AFQjCNGiak_IPRIfbiMrN4lm_CU5y6iODA&amp;ust=1434227276356337" TargetMode="External"/><Relationship Id="rId1" Type="http://schemas.openxmlformats.org/officeDocument/2006/relationships/slideLayout" Target="../slideLayouts/slideLayout7.xml"/><Relationship Id="rId6" Type="http://schemas.openxmlformats.org/officeDocument/2006/relationships/hyperlink" Target="http://www.google.co.uk/url?sa=i&amp;rct=j&amp;q=&amp;esrc=s&amp;source=images&amp;cd=&amp;cad=rja&amp;uact=8&amp;ved=0CAcQjRxqFQoTCP2Xy5SAi8YCFcIK2wodG9wAsg&amp;url=http://en.wikipedia.org/wiki/Lorne_sausage&amp;ei=6kF7Vf36N8KV7AabuIOQCw&amp;bvm=bv.95515949,d.bGQ&amp;psig=AFQjCNHHaJH81fn5SbpEh7UW752VZP4YfQ&amp;ust=1434227408486838" TargetMode="External"/><Relationship Id="rId11" Type="http://schemas.openxmlformats.org/officeDocument/2006/relationships/image" Target="../media/image30.jpeg"/><Relationship Id="rId5" Type="http://schemas.openxmlformats.org/officeDocument/2006/relationships/image" Target="../media/image27.jpeg"/><Relationship Id="rId10" Type="http://schemas.openxmlformats.org/officeDocument/2006/relationships/hyperlink" Target="http://www.google.co.uk/url?sa=i&amp;rct=j&amp;q=&amp;esrc=s&amp;source=images&amp;cd=&amp;cad=rja&amp;uact=8&amp;ved=0CAcQjRxqFQoTCJ3HxNeCi8YCFTQJ2wod_OYAAg&amp;url=http://www.dreamstime.com/stock-images-bowl-porridge-oats-spoon-isolated-white-path-image29808004&amp;ei=kER7VZ2_C7SS7Ab8zYMQ&amp;bvm=bv.95515949,d.bGQ&amp;psig=AFQjCNHrBc4m0ajJREqyqofrCrwndl2Wbw&amp;ust=1434228237247030" TargetMode="External"/><Relationship Id="rId4" Type="http://schemas.openxmlformats.org/officeDocument/2006/relationships/hyperlink" Target="http://www.google.co.uk/url?sa=i&amp;rct=j&amp;q=&amp;esrc=s&amp;source=images&amp;cd=&amp;cad=rja&amp;uact=8&amp;ved=0CAcQjRxqFQoTCI3enbz_isYCFVQG2wod718AmA&amp;url=http://murdochbutchers.co.uk/buy/the-worlds-best-scotch-pie-2010&amp;ei=MUF7Vc2BJtSM7Abvv4HACQ&amp;bvm=bv.95515949,d.bGQ&amp;psig=AFQjCNHuaESorphcRN42flEld6WHmy8kag&amp;ust=1434227368785203" TargetMode="External"/><Relationship Id="rId9" Type="http://schemas.openxmlformats.org/officeDocument/2006/relationships/image" Target="../media/image29.jpeg"/></Relationships>
</file>

<file path=ppt/slides/_rels/slide2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31.jpeg"/><Relationship Id="rId7" Type="http://schemas.openxmlformats.org/officeDocument/2006/relationships/hyperlink" Target="http://www.google.co.uk/url?sa=i&amp;rct=j&amp;q=&amp;esrc=s&amp;source=images&amp;cd=&amp;cad=rja&amp;uact=8&amp;ved=0CAcQjRxqFQoTCLa46uOBi8YCFeqZ2wodPp4AZQ&amp;url=http://www.heraldscotland.com/food-drink/celebrity-chefs/simply-special-ode-to-the-humble-oatcake.2012128751&amp;ei=nUN7Vfb1IOqz7ga-vIKoBg&amp;bvm=bv.95515949,d.bGQ&amp;psig=AFQjCNH61hUBGPeC7AsInYwkYVejJwxVrA&amp;ust=1434227968609436" TargetMode="External"/><Relationship Id="rId2" Type="http://schemas.openxmlformats.org/officeDocument/2006/relationships/hyperlink" Target="http://www.google.co.uk/url?sa=i&amp;rct=j&amp;q=&amp;esrc=s&amp;source=images&amp;cd=&amp;cad=rja&amp;uact=8&amp;ved=0CAcQjRxqFQoTCIbM7YyBi8YCFS9Z2wodneAAQA&amp;url=http://everything-lavender.com/lavender-shortbread-recipe.html&amp;ei=50J7Vca8CK-y7QadwYOABA&amp;bvm=bv.95515949,d.bGQ&amp;psig=AFQjCNH_y-JUvEQvmEyllz6Bfbq4kPdQVA&amp;ust=1434227682206575" TargetMode="External"/><Relationship Id="rId1" Type="http://schemas.openxmlformats.org/officeDocument/2006/relationships/slideLayout" Target="../slideLayouts/slideLayout7.xml"/><Relationship Id="rId6" Type="http://schemas.openxmlformats.org/officeDocument/2006/relationships/hyperlink" Target="http://www.google.co.uk/url?sa=i&amp;rct=j&amp;q=&amp;esrc=s&amp;source=images&amp;cd=&amp;cad=rja&amp;uact=8&amp;ved=0CAcQjRxqFQoTCP684tiBi8YCFUWa2wodzdoAcQ&amp;url=http://www.heraldscotland.com/food-drink/celebrity-chefs/simply-special-ode-to-the-humble-oatcake.2012128751&amp;ei=hkN7Vf7hFMW07gbNtYOIBw&amp;bvm=bv.95515949,d.bGQ&amp;psig=AFQjCNH61hUBGPeC7AsInYwkYVejJwxVrA&amp;ust=1434227968609436" TargetMode="External"/><Relationship Id="rId5" Type="http://schemas.openxmlformats.org/officeDocument/2006/relationships/image" Target="../media/image32.jpeg"/><Relationship Id="rId4" Type="http://schemas.openxmlformats.org/officeDocument/2006/relationships/hyperlink" Target="http://www.google.co.uk/url?sa=i&amp;rct=j&amp;q=&amp;esrc=s&amp;source=images&amp;cd=&amp;cad=rja&amp;uact=8&amp;ved=0CAcQjRxqFQoTCK68usSBi8YCFaRx2wodFrcA6Q&amp;url=http://cyclingcook.blogspot.com/2009/08/scottish-butter-tablet.html&amp;ei=W0N7Ve6iLaTj7QaW7oLIDg&amp;bvm=bv.95515949,d.bGQ&amp;psig=AFQjCNGbfggwNYJ7kA2jOE4emZQGcS2y2Q&amp;ust=1434227871477192"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google.co.uk/url?sa=i&amp;rct=j&amp;q=&amp;esrc=s&amp;source=images&amp;cd=&amp;cad=rja&amp;uact=8&amp;ved=0CAcQjRxqFQoTCO3Qs6yPh8YCFcVVFAodDeoAgw&amp;url=http://www.dailyrecord.co.uk/news/scottish-news/cars-planes-powered-whisky-step-5227730&amp;ei=-Dh5Ve30GsWrUY3Ug5gI&amp;bvm=bv.95277229,d.d24&amp;psig=AFQjCNFaPUl-Vs76pRJK0reUaCOUpaMAqQ&amp;ust=1434093789825061"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oogle.co.uk/url?sa=i&amp;rct=j&amp;q=&amp;esrc=s&amp;source=images&amp;cd=&amp;cad=rja&amp;uact=8&amp;ved=0CAcQjRxqFQoTCPqJodW7hcYCFQEUFAodYPsAbg&amp;url=http://www.attractionsmanagement.com/ASVA/index.cfm?sID%3D312691&amp;ei=AVt4VbqFMYGoUOD2g_AG&amp;bvm=bv.95039771,d.d24&amp;psig=AFQjCNEhZFEr6Fw2xv3Fr-0pp61j3Z_Ubg&amp;ust=1434037364374792" TargetMode="Externa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hyperlink" Target="http://www.google.co.uk/url?sa=i&amp;rct=j&amp;q=&amp;esrc=s&amp;source=images&amp;cd=&amp;cad=rja&amp;uact=8&amp;ved=0CAcQjRxqFQoTCLHHsP27hcYCFQGtFAodU20A5A&amp;url=http://www.scottishart.co/Stirling_Castle.php&amp;ei=VVt4VfHIOYHaUtPagaAO&amp;bvm=bv.95039771,d.d24&amp;psig=AFQjCNEe7F296mgUTC-x3h8P4sEJSXaWSg&amp;ust=1434037408805872"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google.co.uk/url?sa=i&amp;rct=j&amp;q=&amp;esrc=s&amp;source=images&amp;cd=&amp;cad=rja&amp;uact=8&amp;ved=0CAcQjRxqFQoTCLrop7b7isYCFWgH2wodm7QAIA&amp;url=http://distancecities.com/uncategorized/edinburgh/&amp;ei=8zx7VfqiHOiO7Aab6YKAAg&amp;bvm=bv.95515949,d.bGQ&amp;psig=AFQjCNHU61nkddoC7w0lQWQPzhF3cQX7TA&amp;ust=1434226143867325"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4.jpeg"/><Relationship Id="rId2" Type="http://schemas.openxmlformats.org/officeDocument/2006/relationships/hyperlink" Target="http://www.google.co.uk/url?sa=i&amp;rct=j&amp;q=&amp;esrc=s&amp;source=images&amp;cd=&amp;cad=rja&amp;uact=8&amp;ved=0CAcQjRxqFQoTCMz9kdr7isYCFcg-2wodG-cALw&amp;url=http://www.visitscotland.com/destinations-maps/edinburgh-lothians/about/&amp;ei=Pj17VczmJMj97AabzoP4Ag&amp;bvm=bv.95515949,d.bGQ&amp;psig=AFQjCNHU61nkddoC7w0lQWQPzhF3cQX7TA&amp;ust=1434226143867325" TargetMode="External"/><Relationship Id="rId1" Type="http://schemas.openxmlformats.org/officeDocument/2006/relationships/slideLayout" Target="../slideLayouts/slideLayout7.xml"/><Relationship Id="rId6" Type="http://schemas.openxmlformats.org/officeDocument/2006/relationships/hyperlink" Target="http://www.google.co.uk/url?sa=i&amp;rct=j&amp;q=&amp;esrc=s&amp;source=images&amp;cd=&amp;cad=rja&amp;uact=8&amp;ved=0CAcQjRxqFQoTCIeH4bT8isYCFSib2wodO4YAdQ&amp;url=http://highstreethostel.com/galleries/edinburgh/&amp;ei=_D17VYeZJ6i27ga7jIKoBw&amp;bvm=bv.95515949,d.bGQ&amp;psig=AFQjCNHU61nkddoC7w0lQWQPzhF3cQX7TA&amp;ust=1434226143867325" TargetMode="External"/><Relationship Id="rId5" Type="http://schemas.openxmlformats.org/officeDocument/2006/relationships/image" Target="../media/image43.jpeg"/><Relationship Id="rId4" Type="http://schemas.openxmlformats.org/officeDocument/2006/relationships/hyperlink" Target="http://www.google.co.uk/url?sa=i&amp;rct=j&amp;q=&amp;esrc=s&amp;source=images&amp;cd=&amp;cad=rja&amp;uact=8&amp;ved=0CAcQjRxqFQoTCK_TtI_8isYCFWhK2wodmXEAEg&amp;url=http://amazingworldcars.blogspot.com/2012/06/edinburgh-scotland-travel-guide.html&amp;ei=rj17Va_EE-iU7QaZ44GQAQ&amp;bvm=bv.95515949,d.bGQ&amp;psig=AFQjCNHU61nkddoC7w0lQWQPzhF3cQX7TA&amp;ust=1434226143867325"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google.co.uk/url?sa=i&amp;rct=j&amp;q=&amp;esrc=s&amp;source=images&amp;cd=&amp;cad=rja&amp;uact=8&amp;ved=0CAcQjRxqFQoTCMS3p7n8isYCFQUN2wodUH0AIQ&amp;url=http://www.gracekennedyevents.com/luxury-events-blog/grace-kennedy-%E2%80%93-vip-guest-royal-edinburgh-military-tattoo&amp;ei=Bj57VcScC4Wa7AbQ-oGIAg&amp;bvm=bv.95515949,d.bGQ&amp;psig=AFQjCNHU61nkddoC7w0lQWQPzhF3cQX7TA&amp;ust=1434226143867325"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CAcQjRw&amp;url=http://sumoinsight.com/scotland&amp;ei=KTx3Vef9Bu6N7Aanj4D4Bg&amp;bvm=bv.95039771,d.ZGU&amp;psig=AFQjCNH9zb6KsllgHOwoMiCoukIfngG2KA&amp;ust=1433963927039000"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www.google.co.uk/url?sa=i&amp;rct=j&amp;q=&amp;esrc=s&amp;source=images&amp;cd=&amp;cad=rja&amp;uact=8&amp;ved=0CAcQjRxqFQoTCJrD6fOOisYCFcNcFAodeokAxA&amp;url=http://www.lonelyplanet.com/scotland/central-scotland/loch-lomond-and-trossachs-national-park&amp;ei=Kct6VdoKw7lR-pKCoAw&amp;bvm=bv.95515949,d.d24&amp;psig=AFQjCNHIVuCYPt_Pjyt_5U7ag9_QGivfpg&amp;ust=1434197109399561"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www.google.co.uk/url?sa=i&amp;rct=j&amp;q=&amp;esrc=s&amp;source=images&amp;cd=&amp;cad=rja&amp;uact=8&amp;ved=0CAcQjRxqFQoTCIns2MKPisYCFYm_FAodDBEAbw&amp;url=http://www.skye-tour.com/lochness.htm&amp;ei=zst6VYnNGIn_UoyigPgG&amp;bvm=bv.95515949,d.d24&amp;psig=AFQjCNHRavldNUCYHSORQCYTTsjcNF3UNA&amp;ust=1434197212878157" TargetMode="External"/><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hyperlink" Target="http://www.google.co.uk/url?sa=i&amp;rct=j&amp;q=&amp;esrc=s&amp;source=images&amp;cd=&amp;cad=rja&amp;uact=8&amp;ved=0CAcQjRxqFQoTCPvK3JGQisYCFcg6FAodE7EAgg&amp;url=http://www.eonline.com/news/436402/loch-ness-monster-resurfaces-in-scientific-debate&amp;ei=dMx6VfvACMj1UJPigpAI&amp;bvm=bv.95515949,d.d24&amp;psig=AFQjCNEtlCkRBzjrhz8G5x0wuPhSPiFLiw&amp;ust=1434197434011592"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ved=0CAcQjRxqFQoTCJSBkoi4hMYCFYW5FAodhnUA2Q&amp;url=http://en.wikipedia.org/wiki/James_McAvoy&amp;ei=A9F3VdTzAYXzUobrgcgN&amp;psig=AFQjCNEJA_MIGfCk0dJdgeaxE90zJrcw3Q&amp;ust=1434002036037513" TargetMode="External"/><Relationship Id="rId13"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7.jpeg"/><Relationship Id="rId12" Type="http://schemas.openxmlformats.org/officeDocument/2006/relationships/hyperlink" Target="http://www.google.co.uk/url?sa=i&amp;rct=j&amp;q=&amp;esrc=s&amp;source=images&amp;cd=&amp;cad=rja&amp;uact=8&amp;ved=0CAcQjRxqFQoTCJG4k9K4hMYCFYNxFAod1WYAlg&amp;url=http://fnbanter.sportsblog.com/posts/1065691/manager_overview__sir_alex_ferguson.html&amp;ei=ntF3VZHxDoPjUdXNgbAJ&amp;psig=AFQjCNGLA8CTEn3FHhvi67KjerMWiT4g6A&amp;ust=1434002197477132" TargetMode="External"/><Relationship Id="rId2" Type="http://schemas.openxmlformats.org/officeDocument/2006/relationships/hyperlink" Target="http://www.google.co.uk/url?sa=i&amp;rct=j&amp;q=&amp;esrc=s&amp;source=images&amp;cd=&amp;cad=rja&amp;uact=8&amp;ved=0CAcQjRxqFQoTCMugwp23hMYCFUuyFAodhicAJg&amp;url=http://indianajones.wikia.com/wiki/Sean_Connery&amp;ei=I9B3VYuDGsvkUobPgLAC&amp;bvm=bv.95039771,d.d24&amp;psig=AFQjCNFViYYqjqcDjcE1FBnioJfNRE-MLw&amp;ust=1434001816465119" TargetMode="External"/><Relationship Id="rId1" Type="http://schemas.openxmlformats.org/officeDocument/2006/relationships/slideLayout" Target="../slideLayouts/slideLayout7.xml"/><Relationship Id="rId6" Type="http://schemas.openxmlformats.org/officeDocument/2006/relationships/hyperlink" Target="http://www.google.co.uk/url?sa=i&amp;rct=j&amp;q=&amp;esrc=s&amp;source=images&amp;cd=&amp;cad=rja&amp;uact=8&amp;ved=0CAcQjRxqFQoTCLy61uG3hMYCFcS2FAodKQMA4w&amp;url=http://es.doblaje.wikia.com/wiki/Ewan_McGregor&amp;ei=stB3VbyZFsTtUqmGgJgO&amp;psig=AFQjCNG5QACue9RGxJiuxVBkuJV510udsw&amp;ust=1434001946329120" TargetMode="External"/><Relationship Id="rId11" Type="http://schemas.openxmlformats.org/officeDocument/2006/relationships/image" Target="../media/image59.jpeg"/><Relationship Id="rId5" Type="http://schemas.openxmlformats.org/officeDocument/2006/relationships/image" Target="../media/image56.jpeg"/><Relationship Id="rId15" Type="http://schemas.openxmlformats.org/officeDocument/2006/relationships/image" Target="../media/image61.jpeg"/><Relationship Id="rId10" Type="http://schemas.openxmlformats.org/officeDocument/2006/relationships/hyperlink" Target="http://www.google.co.uk/url?sa=i&amp;rct=j&amp;q=&amp;esrc=s&amp;source=images&amp;cd=&amp;cad=rja&amp;uact=8&amp;ved=0CAcQjRxqFQoTCNGalbe4hMYCFcezFAodJ0sAtw&amp;url=http://www.mirror.co.uk/sport/tennis/open-2013-andy-murray-through-2248654&amp;ei=ZdF3VZHUJ8fnUqeWgbgL&amp;psig=AFQjCNG8btNjvUuMUTOYLzYWVaWP77mPNg&amp;ust=1434002132525159" TargetMode="External"/><Relationship Id="rId4" Type="http://schemas.openxmlformats.org/officeDocument/2006/relationships/hyperlink" Target="http://www.google.co.uk/url?sa=i&amp;rct=j&amp;q=&amp;esrc=s&amp;source=images&amp;cd=&amp;cad=rja&amp;uact=8&amp;ved=0CAcQjRxqFQoTCOnKvrO3hMYCFYg6FAodw4gAVg&amp;url=http://jamesbond.wikia.com/wiki/James_Bond_(Sean_Connery)&amp;ei=UdB3VaneHoj1UMORgrAF&amp;bvm=bv.95039771,d.d24&amp;psig=AFQjCNEzRbLwg2ONCuRkAGEbpI7TNOISWw&amp;ust=1434001851216535" TargetMode="External"/><Relationship Id="rId9" Type="http://schemas.openxmlformats.org/officeDocument/2006/relationships/image" Target="../media/image58.jpeg"/><Relationship Id="rId14" Type="http://schemas.openxmlformats.org/officeDocument/2006/relationships/hyperlink" Target="http://www.google.co.uk/url?sa=i&amp;rct=j&amp;q=&amp;esrc=s&amp;source=images&amp;cd=&amp;cad=rja&amp;uact=8&amp;ved=0CAcQjRxqFQoTCNucmPG4hMYCFUw8FAodamwAqw&amp;url=http://www.parikiaki.com/2012/07/sir-chris-hoy-to-carry-flag-for-team-gb/&amp;ei=39F3VZuxFMz4UOrYgdgK&amp;psig=AFQjCNHhaX1rjBTY0KMYY7IlIWmXzvDNwg&amp;ust=1434002259467049"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ww.google.co.uk/url?sa=i&amp;rct=j&amp;q=&amp;esrc=s&amp;source=images&amp;cd=&amp;cad=rja&amp;uact=8&amp;ved=0CAcQjRw&amp;url=http://www.findmeatattoo.com/pictures/scottish-thistles-tattoos/?tid%3D0t000&amp;ei=xD13VYDYGOOP7Ab-oICAAw&amp;bvm=bv.95039771,d.ZGU&amp;psig=AFQjCNGqGt3IosuxA0-cyUCV1yXRMILAJA&amp;ust=1433964321260286"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CAcQjRw&amp;url=http://www.cafepress.com/%2Bscottish-thistle-tattoo%2Btank-tops&amp;ei=Aj53VYynHcT4UsKZgcAP&amp;bvm=bv.95039771,d.ZGU&amp;psig=AFQjCNGqGt3IosuxA0-cyUCV1yXRMILAJA&amp;ust=1433964321260286"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hyperlink" Target="http://www.google.co.uk/url?sa=i&amp;rct=j&amp;q=&amp;esrc=s&amp;source=images&amp;cd=&amp;cad=rja&amp;uact=8&amp;ved=0CAcQjRw&amp;url=http://habitsandways.com/national-emblem-the-thistle.html&amp;ei=0EF3VbadJsW9UcWGgJgO&amp;bvm=bv.95039771,d.ZGU&amp;psig=AFQjCNHnXMUzHaVLNqjpJKgnVSXsmGT2ww&amp;ust=1433965357736581"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ved=0CAcQjRw&amp;url=http://www.scotsconnection.com/page.asp?id%3Dkilts3&amp;ei=bWCEVdm8Ocmj7AbL2oCQDA&amp;bvm=bv.96042044,d.ZGU&amp;psig=AFQjCNGvIi1ew47cvMJWl3QuxF3oEtI-bQ&amp;ust=1434825061210642" TargetMode="External"/><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hyperlink" Target="https://www.google.co.uk/url?sa=i&amp;rct=j&amp;q=&amp;esrc=s&amp;source=images&amp;cd=&amp;cad=rja&amp;uact=8&amp;ved=0CAcQjRw&amp;url=https://www.reddit.com/r/malefashionadvice/comments/1jrmmq/a_comprehensive_guide_to_the_kilt/&amp;ei=-F-EVfjsK6SL7Aayj4CoBQ&amp;bvm=bv.96042044,d.ZGU&amp;psig=AFQjCNGvIi1ew47cvMJWl3QuxF3oEtI-bQ&amp;ust=1434825061210642" TargetMode="External"/><Relationship Id="rId1" Type="http://schemas.openxmlformats.org/officeDocument/2006/relationships/slideLayout" Target="../slideLayouts/slideLayout7.xml"/><Relationship Id="rId6" Type="http://schemas.openxmlformats.org/officeDocument/2006/relationships/hyperlink" Target="http://www.google.co.uk/url?sa=i&amp;rct=j&amp;q=&amp;esrc=s&amp;source=images&amp;cd=&amp;cad=rja&amp;uact=8&amp;ved=&amp;url=http://www.mirror.co.uk/news/uk-news/lidl-sells-bargain-kilts-sporrans-4949032&amp;ei=5F-EVYqHM-u67ga1v4PgAg&amp;bvm=bv.96042044,d.ZGU&amp;psig=AFQjCNGvIi1ew47cvMJWl3QuxF3oEtI-bQ&amp;ust=1434825061210642" TargetMode="External"/><Relationship Id="rId5" Type="http://schemas.openxmlformats.org/officeDocument/2006/relationships/image" Target="../media/image9.jpeg"/><Relationship Id="rId4" Type="http://schemas.openxmlformats.org/officeDocument/2006/relationships/hyperlink" Target="http://www.google.co.uk/url?sa=i&amp;rct=j&amp;q=&amp;esrc=s&amp;source=images&amp;cd=&amp;cad=rja&amp;uact=8&amp;ved=0CAcQjRw&amp;url=http://21stcenturykilts.com/article/34/kilts-kilt-suits&amp;ei=EGCEVdW2HcLQ7Aau-aaQDg&amp;bvm=bv.96042044,d.ZGU&amp;psig=AFQjCNGvIi1ew47cvMJWl3QuxF3oEtI-bQ&amp;ust=1434825061210642" TargetMode="External"/><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ved=0CAcQjRw&amp;url=http://www.tartans.scotland.net/tartan_info.cfm@tartan_id%3D1579.htm&amp;ei=OWWEVdjzOKip7Ab9yqZA&amp;bvm=bv.96042044,d.ZGU&amp;psig=AFQjCNFANawwHDUyUdxLQVafXep9sjegzg&amp;ust=1434826419639698" TargetMode="External"/><Relationship Id="rId3" Type="http://schemas.openxmlformats.org/officeDocument/2006/relationships/image" Target="../media/image12.png"/><Relationship Id="rId7" Type="http://schemas.openxmlformats.org/officeDocument/2006/relationships/image" Target="../media/image14.gif"/><Relationship Id="rId2" Type="http://schemas.openxmlformats.org/officeDocument/2006/relationships/hyperlink" Target="http://www.google.co.uk/url?sa=i&amp;rct=j&amp;q=&amp;esrc=s&amp;source=images&amp;cd=&amp;cad=rja&amp;uact=8&amp;ved=0CAcQjRw&amp;url=http://www.tenontours.com/genealogy/kilt-tartans/&amp;ei=YmSEVZCfOeec7ga2_oLYBA&amp;bvm=bv.96042044,d.ZGU&amp;psig=AFQjCNG3ykXK46HdsY55kAsGouLfQbb7Mg&amp;ust=1434826197652353" TargetMode="External"/><Relationship Id="rId1" Type="http://schemas.openxmlformats.org/officeDocument/2006/relationships/slideLayout" Target="../slideLayouts/slideLayout7.xml"/><Relationship Id="rId6" Type="http://schemas.openxmlformats.org/officeDocument/2006/relationships/hyperlink" Target="http://www.google.co.uk/url?sa=i&amp;rct=j&amp;q=&amp;esrc=s&amp;source=images&amp;cd=&amp;cad=rja&amp;uact=8&amp;ved=0CAcQjRw&amp;url=http://www.geocities.ws/kralza/family_tree_data_innes.html&amp;ei=AWWEVdnuKaKt7Ab-joPwDg&amp;bvm=bv.96042044,d.ZGU&amp;psig=AFQjCNG3ykXK46HdsY55kAsGouLfQbb7Mg&amp;ust=1434826197652353" TargetMode="External"/><Relationship Id="rId11" Type="http://schemas.openxmlformats.org/officeDocument/2006/relationships/image" Target="../media/image16.jpeg"/><Relationship Id="rId5" Type="http://schemas.openxmlformats.org/officeDocument/2006/relationships/image" Target="../media/image13.gif"/><Relationship Id="rId10" Type="http://schemas.openxmlformats.org/officeDocument/2006/relationships/hyperlink" Target="https://www.google.co.uk/url?sa=i&amp;rct=j&amp;q=&amp;esrc=s&amp;source=images&amp;cd=&amp;cad=rja&amp;uact=8&amp;ved=0CAcQjRw&amp;url=https://www.aberdeenshire.gov.uk/visit/TheClanFortnight.asp&amp;ei=BWaEVcncCKPR7Qb1-oPwCg&amp;bvm=bv.96042044,d.ZGU&amp;psig=AFQjCNGqdOLFgj-OoQaf_5J_WpZUak2OZg&amp;ust=1434826590489641" TargetMode="External"/><Relationship Id="rId4" Type="http://schemas.openxmlformats.org/officeDocument/2006/relationships/hyperlink" Target="http://www.google.co.uk/url?sa=i&amp;rct=j&amp;q=&amp;esrc=s&amp;source=images&amp;cd=&amp;cad=rja&amp;uact=8&amp;ved=0CAcQjRw&amp;url=http://family.kiwicelts.com/22_Scottish_Clans/Scottish_Clan_History.html&amp;ei=AWWEVdnuKaKt7Ab-joPwDg&amp;bvm=bv.96042044,d.ZGU&amp;psig=AFQjCNG3ykXK46HdsY55kAsGouLfQbb7Mg&amp;ust=1434826197652353" TargetMode="External"/><Relationship Id="rId9" Type="http://schemas.openxmlformats.org/officeDocument/2006/relationships/image" Target="../media/image15.gif"/></Relationships>
</file>

<file path=ppt/slides/_rels/slide8.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ved=0CAcQjRxqFQoTCObDx5C2hMYCFcy_FAodimgAGg&amp;url=http://www.arts.gla.ac.uk/ScotLit/ASLS/SWE/TBI/TBIIssue13/Williams.html&amp;ei=-853VabaMcz_UorRgdAB&amp;bvm=bv.95039771,d.d24&amp;psig=AFQjCNEza42hkBfLLqJlKjB2DBEltzpaCw&amp;ust=1434001284359448" TargetMode="External"/><Relationship Id="rId3" Type="http://schemas.openxmlformats.org/officeDocument/2006/relationships/image" Target="../media/image17.gif"/><Relationship Id="rId7" Type="http://schemas.openxmlformats.org/officeDocument/2006/relationships/image" Target="../media/image19.jpeg"/><Relationship Id="rId2" Type="http://schemas.openxmlformats.org/officeDocument/2006/relationships/hyperlink" Target="http://www.google.co.uk/url?sa=i&amp;rct=j&amp;q=&amp;esrc=s&amp;source=images&amp;cd=&amp;cad=rja&amp;uact=8&amp;ved=0CAcQjRxqFQoTCLDVrtm1hMYCFQQ-FAodtjQAnQ&amp;url=http://www.insiders-scotland-guide.com/ScotlandBagpipes.html&amp;ei=iM53VbDxA4T8ULbpgOgJ&amp;bvm=bv.95039771,d.d24&amp;psig=AFQjCNEza42hkBfLLqJlKjB2DBEltzpaCw&amp;ust=1434001284359448" TargetMode="External"/><Relationship Id="rId1" Type="http://schemas.openxmlformats.org/officeDocument/2006/relationships/slideLayout" Target="../slideLayouts/slideLayout7.xml"/><Relationship Id="rId6" Type="http://schemas.openxmlformats.org/officeDocument/2006/relationships/hyperlink" Target="http://www.google.co.uk/url?sa=i&amp;rct=j&amp;q=&amp;esrc=s&amp;source=images&amp;cd=&amp;cad=rja&amp;uact=8&amp;ved=0CAcQjRxqFQoTCL2P9YK2hMYCFYpYFAodoycA9w&amp;url=http://www.scottish.biz/Scottish/Scottish-Bagpipes-Scotland.htm&amp;ei=3853Vf2jDIqxUaPPgLgP&amp;bvm=bv.95039771,d.d24&amp;psig=AFQjCNEza42hkBfLLqJlKjB2DBEltzpaCw&amp;ust=1434001284359448" TargetMode="External"/><Relationship Id="rId5" Type="http://schemas.openxmlformats.org/officeDocument/2006/relationships/image" Target="../media/image18.jpeg"/><Relationship Id="rId4" Type="http://schemas.openxmlformats.org/officeDocument/2006/relationships/hyperlink" Target="http://www.google.co.uk/url?sa=i&amp;rct=j&amp;q=&amp;esrc=s&amp;source=images&amp;cd=&amp;cad=rja&amp;uact=8&amp;ved=0CAcQjRxqFQoTCKnemOm1hMYCFUW7FAodWVIAHg&amp;url=http://commons.wikimedia.org/wiki/File:Scottish_Bagpipers-4271.jpg&amp;ei=qc53VenlD8X2UtmkgfAB&amp;bvm=bv.95039771,d.d24&amp;psig=AFQjCNEza42hkBfLLqJlKjB2DBEltzpaCw&amp;ust=1434001284359448" TargetMode="External"/><Relationship Id="rId9" Type="http://schemas.openxmlformats.org/officeDocument/2006/relationships/image" Target="../media/image2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scottish flag l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633444"/>
            <a:ext cx="3484775" cy="17478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umoinsight.com/wp-content/uploads/2015/02/Scottish-Flag-460x250.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774" y="4633444"/>
            <a:ext cx="3216106" cy="174788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scottish flag l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800" y="404664"/>
            <a:ext cx="3581622" cy="413000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fld id="{12CFC242-B1B4-4F35-9E8D-0F6D42821CCB}" type="slidenum">
              <a:rPr lang="en-GB" smtClean="0"/>
              <a:t>1</a:t>
            </a:fld>
            <a:endParaRPr lang="en-GB"/>
          </a:p>
        </p:txBody>
      </p:sp>
    </p:spTree>
    <p:extLst>
      <p:ext uri="{BB962C8B-B14F-4D97-AF65-F5344CB8AC3E}">
        <p14:creationId xmlns:p14="http://schemas.microsoft.com/office/powerpoint/2010/main" val="2870395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8164" y="75982"/>
            <a:ext cx="5998758" cy="769441"/>
          </a:xfrm>
          <a:prstGeom prst="rect">
            <a:avLst/>
          </a:prstGeom>
        </p:spPr>
        <p:txBody>
          <a:bodyPr wrap="none">
            <a:spAutoFit/>
          </a:bodyPr>
          <a:lstStyle/>
          <a:p>
            <a:pPr algn="ctr"/>
            <a:r>
              <a:rPr lang="en-GB" sz="4400" b="1" dirty="0" smtClean="0">
                <a:latin typeface="Aharoni" panose="02010803020104030203" pitchFamily="2" charset="-79"/>
                <a:cs typeface="Aharoni" panose="02010803020104030203" pitchFamily="2" charset="-79"/>
              </a:rPr>
              <a:t>National Celebrations</a:t>
            </a:r>
            <a:endParaRPr lang="en-GB" sz="4400" dirty="0">
              <a:latin typeface="Aharoni" panose="02010803020104030203" pitchFamily="2" charset="-79"/>
              <a:cs typeface="Aharoni" panose="02010803020104030203" pitchFamily="2" charset="-79"/>
            </a:endParaRPr>
          </a:p>
        </p:txBody>
      </p:sp>
      <p:sp>
        <p:nvSpPr>
          <p:cNvPr id="3" name="Rectangle 2"/>
          <p:cNvSpPr/>
          <p:nvPr/>
        </p:nvSpPr>
        <p:spPr>
          <a:xfrm>
            <a:off x="395537" y="1268760"/>
            <a:ext cx="8352927" cy="4909036"/>
          </a:xfrm>
          <a:prstGeom prst="rect">
            <a:avLst/>
          </a:prstGeom>
        </p:spPr>
        <p:txBody>
          <a:bodyPr wrap="square">
            <a:spAutoFit/>
          </a:bodyPr>
          <a:lstStyle/>
          <a:p>
            <a:r>
              <a:rPr lang="en-GB" sz="2800" b="1" dirty="0" smtClean="0"/>
              <a:t>Hogmanay – New Year’s Eve – 31 December</a:t>
            </a:r>
          </a:p>
          <a:p>
            <a:r>
              <a:rPr lang="en-GB" sz="2600" dirty="0" smtClean="0"/>
              <a:t>A </a:t>
            </a:r>
            <a:r>
              <a:rPr lang="en-GB" sz="2600" dirty="0"/>
              <a:t>more important festival in Scotland than Christmas. when the whole country celebrates in the build up to "the bells" chiming </a:t>
            </a:r>
            <a:r>
              <a:rPr lang="en-GB" sz="2600" dirty="0" smtClean="0"/>
              <a:t>midnight. </a:t>
            </a:r>
            <a:r>
              <a:rPr lang="en-GB" sz="2600" dirty="0"/>
              <a:t/>
            </a:r>
            <a:br>
              <a:rPr lang="en-GB" sz="2600" dirty="0"/>
            </a:br>
            <a:endParaRPr lang="en-GB" sz="2600" dirty="0"/>
          </a:p>
          <a:p>
            <a:r>
              <a:rPr lang="en-GB" sz="2600" dirty="0"/>
              <a:t>There are traditions such as cleaning the house (known as "</a:t>
            </a:r>
            <a:r>
              <a:rPr lang="en-GB" sz="2600" dirty="0" err="1"/>
              <a:t>redding</a:t>
            </a:r>
            <a:r>
              <a:rPr lang="en-GB" sz="2600" dirty="0"/>
              <a:t>") on 31st December (including taking out the ashes from the fire in the days when coal fires were common). And Scotland is the only part of the UK that has a statutory holiday on 2nd January as well as 1st January - so we can recover from the excesses of 31 December! </a:t>
            </a:r>
          </a:p>
        </p:txBody>
      </p:sp>
      <p:sp>
        <p:nvSpPr>
          <p:cNvPr id="4" name="Slide Number Placeholder 3"/>
          <p:cNvSpPr>
            <a:spLocks noGrp="1"/>
          </p:cNvSpPr>
          <p:nvPr>
            <p:ph type="sldNum" sz="quarter" idx="11"/>
          </p:nvPr>
        </p:nvSpPr>
        <p:spPr/>
        <p:txBody>
          <a:bodyPr/>
          <a:lstStyle/>
          <a:p>
            <a:fld id="{12CFC242-B1B4-4F35-9E8D-0F6D42821CCB}" type="slidenum">
              <a:rPr lang="en-GB" smtClean="0"/>
              <a:t>10</a:t>
            </a:fld>
            <a:endParaRPr lang="en-GB"/>
          </a:p>
        </p:txBody>
      </p:sp>
    </p:spTree>
    <p:extLst>
      <p:ext uri="{BB962C8B-B14F-4D97-AF65-F5344CB8AC3E}">
        <p14:creationId xmlns:p14="http://schemas.microsoft.com/office/powerpoint/2010/main" val="650538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0381" y="75982"/>
            <a:ext cx="3634328" cy="769441"/>
          </a:xfrm>
          <a:prstGeom prst="rect">
            <a:avLst/>
          </a:prstGeom>
        </p:spPr>
        <p:txBody>
          <a:bodyPr wrap="none">
            <a:spAutoFit/>
          </a:bodyPr>
          <a:lstStyle/>
          <a:p>
            <a:pPr algn="ctr"/>
            <a:r>
              <a:rPr lang="en-GB" sz="4400" b="1" dirty="0" smtClean="0">
                <a:latin typeface="Aharoni" panose="02010803020104030203" pitchFamily="2" charset="-79"/>
                <a:cs typeface="Aharoni" panose="02010803020104030203" pitchFamily="2" charset="-79"/>
              </a:rPr>
              <a:t>Robert Burns</a:t>
            </a:r>
            <a:endParaRPr lang="en-GB" sz="4400" dirty="0">
              <a:latin typeface="Aharoni" panose="02010803020104030203" pitchFamily="2" charset="-79"/>
              <a:cs typeface="Aharoni" panose="02010803020104030203" pitchFamily="2" charset="-79"/>
            </a:endParaRPr>
          </a:p>
        </p:txBody>
      </p:sp>
      <p:sp>
        <p:nvSpPr>
          <p:cNvPr id="3" name="Rectangle 2"/>
          <p:cNvSpPr/>
          <p:nvPr/>
        </p:nvSpPr>
        <p:spPr>
          <a:xfrm>
            <a:off x="323528" y="1180484"/>
            <a:ext cx="8640960" cy="5416868"/>
          </a:xfrm>
          <a:prstGeom prst="rect">
            <a:avLst/>
          </a:prstGeom>
        </p:spPr>
        <p:txBody>
          <a:bodyPr wrap="square">
            <a:spAutoFit/>
          </a:bodyPr>
          <a:lstStyle/>
          <a:p>
            <a:pPr lvl="1" indent="-457200">
              <a:spcBef>
                <a:spcPts val="600"/>
              </a:spcBef>
              <a:spcAft>
                <a:spcPts val="600"/>
              </a:spcAft>
              <a:buFont typeface="Arial" panose="020B0604020202020204" pitchFamily="34" charset="0"/>
              <a:buChar char="•"/>
            </a:pPr>
            <a:r>
              <a:rPr lang="en-GB" sz="2800" dirty="0" smtClean="0"/>
              <a:t>National Poet of Scotland</a:t>
            </a:r>
          </a:p>
          <a:p>
            <a:pPr lvl="1" indent="-457200">
              <a:spcBef>
                <a:spcPts val="600"/>
              </a:spcBef>
              <a:spcAft>
                <a:spcPts val="600"/>
              </a:spcAft>
              <a:buFont typeface="Arial" panose="020B0604020202020204" pitchFamily="34" charset="0"/>
              <a:buChar char="•"/>
            </a:pPr>
            <a:r>
              <a:rPr lang="en-GB" sz="2800" dirty="0" smtClean="0"/>
              <a:t>25 January 1759 – 21 July 1796</a:t>
            </a:r>
          </a:p>
          <a:p>
            <a:pPr lvl="1" indent="-457200">
              <a:spcBef>
                <a:spcPts val="600"/>
              </a:spcBef>
              <a:spcAft>
                <a:spcPts val="600"/>
              </a:spcAft>
              <a:buFont typeface="Arial" panose="020B0604020202020204" pitchFamily="34" charset="0"/>
              <a:buChar char="•"/>
            </a:pPr>
            <a:r>
              <a:rPr lang="en-GB" sz="2800" dirty="0" smtClean="0"/>
              <a:t>Celebrated on 25 January each year - Burns Night </a:t>
            </a:r>
          </a:p>
          <a:p>
            <a:pPr lvl="1" indent="-457200">
              <a:spcBef>
                <a:spcPts val="600"/>
              </a:spcBef>
              <a:spcAft>
                <a:spcPts val="600"/>
              </a:spcAft>
              <a:buFont typeface="Arial" panose="020B0604020202020204" pitchFamily="34" charset="0"/>
              <a:buChar char="•"/>
            </a:pPr>
            <a:r>
              <a:rPr lang="en-GB" sz="2800" dirty="0" smtClean="0"/>
              <a:t>Poems include:</a:t>
            </a:r>
          </a:p>
          <a:p>
            <a:pPr lvl="2" indent="-457200">
              <a:spcBef>
                <a:spcPts val="600"/>
              </a:spcBef>
              <a:spcAft>
                <a:spcPts val="600"/>
              </a:spcAft>
              <a:buFont typeface="Arial" panose="020B0604020202020204" pitchFamily="34" charset="0"/>
              <a:buChar char="•"/>
            </a:pPr>
            <a:r>
              <a:rPr lang="en-GB" sz="2400" dirty="0" smtClean="0"/>
              <a:t>Tam O’Shanter</a:t>
            </a:r>
          </a:p>
          <a:p>
            <a:pPr lvl="2" indent="-457200">
              <a:spcBef>
                <a:spcPts val="600"/>
              </a:spcBef>
              <a:spcAft>
                <a:spcPts val="600"/>
              </a:spcAft>
              <a:buFont typeface="Arial" panose="020B0604020202020204" pitchFamily="34" charset="0"/>
              <a:buChar char="•"/>
            </a:pPr>
            <a:r>
              <a:rPr lang="en-GB" sz="2400" dirty="0" smtClean="0"/>
              <a:t>Address to a Haggis</a:t>
            </a:r>
          </a:p>
          <a:p>
            <a:pPr lvl="2" indent="-457200">
              <a:spcBef>
                <a:spcPts val="600"/>
              </a:spcBef>
              <a:spcAft>
                <a:spcPts val="600"/>
              </a:spcAft>
              <a:buFont typeface="Arial" panose="020B0604020202020204" pitchFamily="34" charset="0"/>
              <a:buChar char="•"/>
            </a:pPr>
            <a:r>
              <a:rPr lang="en-GB" sz="2400" dirty="0" smtClean="0"/>
              <a:t>Auld Lang Syne</a:t>
            </a:r>
          </a:p>
          <a:p>
            <a:pPr lvl="2" indent="-457200">
              <a:spcBef>
                <a:spcPts val="600"/>
              </a:spcBef>
              <a:spcAft>
                <a:spcPts val="600"/>
              </a:spcAft>
              <a:buFont typeface="Arial" panose="020B0604020202020204" pitchFamily="34" charset="0"/>
              <a:buChar char="•"/>
            </a:pPr>
            <a:r>
              <a:rPr lang="en-GB" sz="2400" dirty="0" smtClean="0"/>
              <a:t>A Man’s a Man for a’ that</a:t>
            </a:r>
          </a:p>
          <a:p>
            <a:pPr lvl="2" indent="-457200">
              <a:spcBef>
                <a:spcPts val="600"/>
              </a:spcBef>
              <a:spcAft>
                <a:spcPts val="600"/>
              </a:spcAft>
              <a:buFont typeface="Arial" panose="020B0604020202020204" pitchFamily="34" charset="0"/>
              <a:buChar char="•"/>
            </a:pPr>
            <a:r>
              <a:rPr lang="en-GB" sz="2400" dirty="0" smtClean="0"/>
              <a:t>My Luve is like a Red, Red Rose</a:t>
            </a:r>
          </a:p>
          <a:p>
            <a:pPr lvl="2" indent="-457200">
              <a:spcBef>
                <a:spcPts val="600"/>
              </a:spcBef>
              <a:spcAft>
                <a:spcPts val="600"/>
              </a:spcAft>
              <a:buFont typeface="Arial" panose="020B0604020202020204" pitchFamily="34" charset="0"/>
              <a:buChar char="•"/>
            </a:pPr>
            <a:r>
              <a:rPr lang="en-GB" sz="2400" dirty="0" smtClean="0"/>
              <a:t>To a mouse</a:t>
            </a:r>
            <a:endParaRPr lang="en-GB" sz="2400" b="1" dirty="0"/>
          </a:p>
        </p:txBody>
      </p:sp>
      <p:pic>
        <p:nvPicPr>
          <p:cNvPr id="1026" name="Picture 2" descr="http://www.robertburns.org.uk/Assets/Images/burnshead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8496" y="3384004"/>
            <a:ext cx="3048000" cy="27813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1"/>
          </p:nvPr>
        </p:nvSpPr>
        <p:spPr/>
        <p:txBody>
          <a:bodyPr/>
          <a:lstStyle/>
          <a:p>
            <a:fld id="{12CFC242-B1B4-4F35-9E8D-0F6D42821CCB}" type="slidenum">
              <a:rPr lang="en-GB" smtClean="0"/>
              <a:t>11</a:t>
            </a:fld>
            <a:endParaRPr lang="en-GB"/>
          </a:p>
        </p:txBody>
      </p:sp>
    </p:spTree>
    <p:extLst>
      <p:ext uri="{BB962C8B-B14F-4D97-AF65-F5344CB8AC3E}">
        <p14:creationId xmlns:p14="http://schemas.microsoft.com/office/powerpoint/2010/main" val="1040391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0381" y="75982"/>
            <a:ext cx="3634328" cy="769441"/>
          </a:xfrm>
          <a:prstGeom prst="rect">
            <a:avLst/>
          </a:prstGeom>
        </p:spPr>
        <p:txBody>
          <a:bodyPr wrap="none">
            <a:spAutoFit/>
          </a:bodyPr>
          <a:lstStyle/>
          <a:p>
            <a:pPr algn="ctr"/>
            <a:r>
              <a:rPr lang="en-GB" sz="4400" b="1" dirty="0" smtClean="0">
                <a:latin typeface="Aharoni" panose="02010803020104030203" pitchFamily="2" charset="-79"/>
                <a:cs typeface="Aharoni" panose="02010803020104030203" pitchFamily="2" charset="-79"/>
              </a:rPr>
              <a:t>Robert Burns</a:t>
            </a:r>
            <a:endParaRPr lang="en-GB" sz="4400" dirty="0">
              <a:latin typeface="Aharoni" panose="02010803020104030203" pitchFamily="2" charset="-79"/>
              <a:cs typeface="Aharoni" panose="02010803020104030203" pitchFamily="2" charset="-79"/>
            </a:endParaRPr>
          </a:p>
        </p:txBody>
      </p:sp>
      <p:sp>
        <p:nvSpPr>
          <p:cNvPr id="4" name="Rectangle 3"/>
          <p:cNvSpPr/>
          <p:nvPr/>
        </p:nvSpPr>
        <p:spPr>
          <a:xfrm>
            <a:off x="158471" y="2183373"/>
            <a:ext cx="4485537" cy="3477875"/>
          </a:xfrm>
          <a:prstGeom prst="rect">
            <a:avLst/>
          </a:prstGeom>
        </p:spPr>
        <p:txBody>
          <a:bodyPr wrap="square">
            <a:spAutoFit/>
          </a:bodyPr>
          <a:lstStyle/>
          <a:p>
            <a:r>
              <a:rPr lang="en-GB" sz="2200" dirty="0">
                <a:latin typeface="Arial" panose="020B0604020202020204" pitchFamily="34" charset="0"/>
                <a:cs typeface="Arial" panose="020B0604020202020204" pitchFamily="34" charset="0"/>
              </a:rPr>
              <a:t>O, my luve is like a red, red rose,</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That's newly sprung in June.</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O, my luve is like a melodie,</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That's sweetly play'd in tune.</a:t>
            </a:r>
            <a:br>
              <a:rPr lang="en-GB" sz="2200" dirty="0">
                <a:latin typeface="Arial" panose="020B0604020202020204" pitchFamily="34" charset="0"/>
                <a:cs typeface="Arial" panose="020B0604020202020204" pitchFamily="34" charset="0"/>
              </a:rPr>
            </a:br>
            <a:endParaRPr lang="en-GB" sz="2200" dirty="0" smtClean="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As fair art thou, my bonie lass,</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So deep in luve am I,</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And I will luve thee still, my dear,</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Till a' the seas gang dry</a:t>
            </a:r>
            <a:r>
              <a:rPr lang="en-GB" sz="2200" dirty="0" smtClean="0">
                <a:latin typeface="Arial" panose="020B0604020202020204" pitchFamily="34" charset="0"/>
                <a:cs typeface="Arial" panose="020B0604020202020204" pitchFamily="34" charset="0"/>
              </a:rPr>
              <a:t>.</a:t>
            </a:r>
            <a:endParaRPr lang="en-GB" sz="2200" dirty="0">
              <a:latin typeface="Arial" panose="020B0604020202020204" pitchFamily="34" charset="0"/>
              <a:cs typeface="Arial" panose="020B0604020202020204" pitchFamily="34" charset="0"/>
            </a:endParaRPr>
          </a:p>
        </p:txBody>
      </p:sp>
      <p:sp>
        <p:nvSpPr>
          <p:cNvPr id="6" name="Rectangle 5"/>
          <p:cNvSpPr/>
          <p:nvPr/>
        </p:nvSpPr>
        <p:spPr>
          <a:xfrm>
            <a:off x="1565280" y="980728"/>
            <a:ext cx="6256841" cy="523220"/>
          </a:xfrm>
          <a:prstGeom prst="rect">
            <a:avLst/>
          </a:prstGeom>
        </p:spPr>
        <p:txBody>
          <a:bodyPr wrap="none">
            <a:spAutoFit/>
          </a:bodyPr>
          <a:lstStyle/>
          <a:p>
            <a:r>
              <a:rPr lang="en-GB" sz="2800" b="1" dirty="0">
                <a:latin typeface="Arial" panose="020B0604020202020204" pitchFamily="34" charset="0"/>
                <a:cs typeface="Arial" panose="020B0604020202020204" pitchFamily="34" charset="0"/>
              </a:rPr>
              <a:t>O, My Luve is Like a </a:t>
            </a:r>
            <a:r>
              <a:rPr lang="en-GB" sz="2800" b="1" dirty="0" smtClean="0">
                <a:latin typeface="Arial" panose="020B0604020202020204" pitchFamily="34" charset="0"/>
                <a:cs typeface="Arial" panose="020B0604020202020204" pitchFamily="34" charset="0"/>
              </a:rPr>
              <a:t>Red, </a:t>
            </a:r>
            <a:r>
              <a:rPr lang="en-GB" sz="2800" b="1" dirty="0">
                <a:latin typeface="Arial" panose="020B0604020202020204" pitchFamily="34" charset="0"/>
                <a:cs typeface="Arial" panose="020B0604020202020204" pitchFamily="34" charset="0"/>
              </a:rPr>
              <a:t>Red Rose</a:t>
            </a:r>
            <a:endParaRPr lang="en-GB" sz="2800" dirty="0">
              <a:latin typeface="Arial" panose="020B0604020202020204" pitchFamily="34" charset="0"/>
              <a:cs typeface="Arial" panose="020B0604020202020204" pitchFamily="34" charset="0"/>
            </a:endParaRPr>
          </a:p>
        </p:txBody>
      </p:sp>
      <p:sp>
        <p:nvSpPr>
          <p:cNvPr id="7" name="Rectangle 6"/>
          <p:cNvSpPr/>
          <p:nvPr/>
        </p:nvSpPr>
        <p:spPr>
          <a:xfrm>
            <a:off x="4694975" y="2204864"/>
            <a:ext cx="4485537" cy="3477875"/>
          </a:xfrm>
          <a:prstGeom prst="rect">
            <a:avLst/>
          </a:prstGeom>
        </p:spPr>
        <p:txBody>
          <a:bodyPr wrap="square">
            <a:spAutoFit/>
          </a:bodyPr>
          <a:lstStyle/>
          <a:p>
            <a:r>
              <a:rPr lang="en-GB" sz="2200" dirty="0">
                <a:latin typeface="Arial" panose="020B0604020202020204" pitchFamily="34" charset="0"/>
                <a:cs typeface="Arial" panose="020B0604020202020204" pitchFamily="34" charset="0"/>
              </a:rPr>
              <a:t>O, my </a:t>
            </a:r>
            <a:r>
              <a:rPr lang="en-GB" sz="2200" b="1" dirty="0" smtClean="0">
                <a:solidFill>
                  <a:srgbClr val="FFFF00"/>
                </a:solidFill>
                <a:latin typeface="Arial" panose="020B0604020202020204" pitchFamily="34" charset="0"/>
                <a:cs typeface="Arial" panose="020B0604020202020204" pitchFamily="34" charset="0"/>
              </a:rPr>
              <a:t>love</a:t>
            </a:r>
            <a:r>
              <a:rPr lang="en-GB" sz="2200" dirty="0" smtClean="0">
                <a:latin typeface="Arial" panose="020B0604020202020204" pitchFamily="34" charset="0"/>
                <a:cs typeface="Arial" panose="020B0604020202020204" pitchFamily="34" charset="0"/>
              </a:rPr>
              <a:t> </a:t>
            </a:r>
            <a:r>
              <a:rPr lang="en-GB" sz="2200" dirty="0">
                <a:latin typeface="Arial" panose="020B0604020202020204" pitchFamily="34" charset="0"/>
                <a:cs typeface="Arial" panose="020B0604020202020204" pitchFamily="34" charset="0"/>
              </a:rPr>
              <a:t>is like a red, red rose,</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That's newly sprung in June.</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O, my </a:t>
            </a:r>
            <a:r>
              <a:rPr lang="en-GB" sz="2200" b="1" dirty="0" smtClean="0">
                <a:solidFill>
                  <a:srgbClr val="FFFF00"/>
                </a:solidFill>
                <a:latin typeface="Arial" panose="020B0604020202020204" pitchFamily="34" charset="0"/>
                <a:cs typeface="Arial" panose="020B0604020202020204" pitchFamily="34" charset="0"/>
              </a:rPr>
              <a:t>love</a:t>
            </a:r>
            <a:r>
              <a:rPr lang="en-GB" sz="2200" dirty="0" smtClean="0">
                <a:latin typeface="Arial" panose="020B0604020202020204" pitchFamily="34" charset="0"/>
                <a:cs typeface="Arial" panose="020B0604020202020204" pitchFamily="34" charset="0"/>
              </a:rPr>
              <a:t> </a:t>
            </a:r>
            <a:r>
              <a:rPr lang="en-GB" sz="2200" dirty="0">
                <a:latin typeface="Arial" panose="020B0604020202020204" pitchFamily="34" charset="0"/>
                <a:cs typeface="Arial" panose="020B0604020202020204" pitchFamily="34" charset="0"/>
              </a:rPr>
              <a:t>is like a melodie,</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That's sweetly play'd in tune.</a:t>
            </a:r>
            <a:br>
              <a:rPr lang="en-GB" sz="2200" dirty="0">
                <a:latin typeface="Arial" panose="020B0604020202020204" pitchFamily="34" charset="0"/>
                <a:cs typeface="Arial" panose="020B0604020202020204" pitchFamily="34" charset="0"/>
              </a:rPr>
            </a:br>
            <a:endParaRPr lang="en-GB" sz="2200" dirty="0" smtClean="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As fair </a:t>
            </a:r>
            <a:r>
              <a:rPr lang="en-GB" sz="2200" b="1" dirty="0" smtClean="0">
                <a:solidFill>
                  <a:srgbClr val="FFFF00"/>
                </a:solidFill>
                <a:latin typeface="Arial" panose="020B0604020202020204" pitchFamily="34" charset="0"/>
                <a:cs typeface="Arial" panose="020B0604020202020204" pitchFamily="34" charset="0"/>
              </a:rPr>
              <a:t>are you</a:t>
            </a:r>
            <a:r>
              <a:rPr lang="en-GB" sz="2200" dirty="0" smtClean="0">
                <a:latin typeface="Arial" panose="020B0604020202020204" pitchFamily="34" charset="0"/>
                <a:cs typeface="Arial" panose="020B0604020202020204" pitchFamily="34" charset="0"/>
              </a:rPr>
              <a:t>, </a:t>
            </a:r>
            <a:r>
              <a:rPr lang="en-GB" sz="2200" dirty="0">
                <a:latin typeface="Arial" panose="020B0604020202020204" pitchFamily="34" charset="0"/>
                <a:cs typeface="Arial" panose="020B0604020202020204" pitchFamily="34" charset="0"/>
              </a:rPr>
              <a:t>my </a:t>
            </a:r>
            <a:r>
              <a:rPr lang="en-GB" sz="2200" b="1" dirty="0" smtClean="0">
                <a:solidFill>
                  <a:srgbClr val="FFFF00"/>
                </a:solidFill>
                <a:latin typeface="Arial" panose="020B0604020202020204" pitchFamily="34" charset="0"/>
                <a:cs typeface="Arial" panose="020B0604020202020204" pitchFamily="34" charset="0"/>
              </a:rPr>
              <a:t>lovely girl</a:t>
            </a:r>
            <a:r>
              <a:rPr lang="en-GB" sz="2200" dirty="0" smtClean="0">
                <a:latin typeface="Arial" panose="020B0604020202020204" pitchFamily="34" charset="0"/>
                <a:cs typeface="Arial" panose="020B0604020202020204" pitchFamily="34" charset="0"/>
              </a:rPr>
              <a:t>,</a:t>
            </a:r>
            <a:r>
              <a:rPr lang="en-GB" sz="2200" dirty="0">
                <a:latin typeface="Arial" panose="020B0604020202020204" pitchFamily="34" charset="0"/>
                <a:cs typeface="Arial" panose="020B0604020202020204" pitchFamily="34" charset="0"/>
              </a:rPr>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So deep in </a:t>
            </a:r>
            <a:r>
              <a:rPr lang="en-GB" sz="2200" b="1" dirty="0" smtClean="0">
                <a:solidFill>
                  <a:srgbClr val="FFFF00"/>
                </a:solidFill>
                <a:latin typeface="Arial" panose="020B0604020202020204" pitchFamily="34" charset="0"/>
                <a:cs typeface="Arial" panose="020B0604020202020204" pitchFamily="34" charset="0"/>
              </a:rPr>
              <a:t>love</a:t>
            </a:r>
            <a:r>
              <a:rPr lang="en-GB" sz="2200" dirty="0" smtClean="0">
                <a:latin typeface="Arial" panose="020B0604020202020204" pitchFamily="34" charset="0"/>
                <a:cs typeface="Arial" panose="020B0604020202020204" pitchFamily="34" charset="0"/>
              </a:rPr>
              <a:t> </a:t>
            </a:r>
            <a:r>
              <a:rPr lang="en-GB" sz="2200" dirty="0">
                <a:latin typeface="Arial" panose="020B0604020202020204" pitchFamily="34" charset="0"/>
                <a:cs typeface="Arial" panose="020B0604020202020204" pitchFamily="34" charset="0"/>
              </a:rPr>
              <a:t>am I,</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And I will </a:t>
            </a:r>
            <a:r>
              <a:rPr lang="en-GB" sz="2200" b="1" dirty="0" smtClean="0">
                <a:solidFill>
                  <a:srgbClr val="FFFF00"/>
                </a:solidFill>
                <a:latin typeface="Arial" panose="020B0604020202020204" pitchFamily="34" charset="0"/>
                <a:cs typeface="Arial" panose="020B0604020202020204" pitchFamily="34" charset="0"/>
              </a:rPr>
              <a:t>love you</a:t>
            </a:r>
            <a:r>
              <a:rPr lang="en-GB" sz="2200" dirty="0" smtClean="0">
                <a:latin typeface="Arial" panose="020B0604020202020204" pitchFamily="34" charset="0"/>
                <a:cs typeface="Arial" panose="020B0604020202020204" pitchFamily="34" charset="0"/>
              </a:rPr>
              <a:t> </a:t>
            </a:r>
            <a:r>
              <a:rPr lang="en-GB" sz="2200" dirty="0">
                <a:latin typeface="Arial" panose="020B0604020202020204" pitchFamily="34" charset="0"/>
                <a:cs typeface="Arial" panose="020B0604020202020204" pitchFamily="34" charset="0"/>
              </a:rPr>
              <a:t>still, my dear,</a:t>
            </a:r>
            <a:br>
              <a:rPr lang="en-GB" sz="2200" dirty="0">
                <a:latin typeface="Arial" panose="020B0604020202020204" pitchFamily="34" charset="0"/>
                <a:cs typeface="Arial" panose="020B0604020202020204" pitchFamily="34" charset="0"/>
              </a:rPr>
            </a:br>
            <a:r>
              <a:rPr lang="en-GB" sz="2200" b="1" dirty="0" smtClean="0">
                <a:solidFill>
                  <a:srgbClr val="FFFF00"/>
                </a:solidFill>
                <a:latin typeface="Arial" panose="020B0604020202020204" pitchFamily="34" charset="0"/>
                <a:cs typeface="Arial" panose="020B0604020202020204" pitchFamily="34" charset="0"/>
              </a:rPr>
              <a:t>Until</a:t>
            </a:r>
            <a:r>
              <a:rPr lang="en-GB" sz="2200" dirty="0" smtClean="0">
                <a:latin typeface="Arial" panose="020B0604020202020204" pitchFamily="34" charset="0"/>
                <a:cs typeface="Arial" panose="020B0604020202020204" pitchFamily="34" charset="0"/>
              </a:rPr>
              <a:t> </a:t>
            </a:r>
            <a:r>
              <a:rPr lang="en-GB" sz="2200" b="1" dirty="0" smtClean="0">
                <a:solidFill>
                  <a:srgbClr val="FFFF00"/>
                </a:solidFill>
                <a:latin typeface="Arial" panose="020B0604020202020204" pitchFamily="34" charset="0"/>
                <a:cs typeface="Arial" panose="020B0604020202020204" pitchFamily="34" charset="0"/>
              </a:rPr>
              <a:t>all</a:t>
            </a:r>
            <a:r>
              <a:rPr lang="en-GB" sz="2200" dirty="0" smtClean="0">
                <a:latin typeface="Arial" panose="020B0604020202020204" pitchFamily="34" charset="0"/>
                <a:cs typeface="Arial" panose="020B0604020202020204" pitchFamily="34" charset="0"/>
              </a:rPr>
              <a:t> </a:t>
            </a:r>
            <a:r>
              <a:rPr lang="en-GB" sz="2200" dirty="0">
                <a:latin typeface="Arial" panose="020B0604020202020204" pitchFamily="34" charset="0"/>
                <a:cs typeface="Arial" panose="020B0604020202020204" pitchFamily="34" charset="0"/>
              </a:rPr>
              <a:t>the seas </a:t>
            </a:r>
            <a:r>
              <a:rPr lang="en-GB" sz="2200" b="1" dirty="0" smtClean="0">
                <a:solidFill>
                  <a:srgbClr val="FFFF00"/>
                </a:solidFill>
                <a:latin typeface="Arial" panose="020B0604020202020204" pitchFamily="34" charset="0"/>
                <a:cs typeface="Arial" panose="020B0604020202020204" pitchFamily="34" charset="0"/>
              </a:rPr>
              <a:t>run</a:t>
            </a:r>
            <a:r>
              <a:rPr lang="en-GB" sz="2200" dirty="0" smtClean="0">
                <a:latin typeface="Arial" panose="020B0604020202020204" pitchFamily="34" charset="0"/>
                <a:cs typeface="Arial" panose="020B0604020202020204" pitchFamily="34" charset="0"/>
              </a:rPr>
              <a:t> </a:t>
            </a:r>
            <a:r>
              <a:rPr lang="en-GB" sz="2200" dirty="0">
                <a:latin typeface="Arial" panose="020B0604020202020204" pitchFamily="34" charset="0"/>
                <a:cs typeface="Arial" panose="020B0604020202020204" pitchFamily="34" charset="0"/>
              </a:rPr>
              <a:t>dry</a:t>
            </a:r>
            <a:r>
              <a:rPr lang="en-GB" sz="2200" dirty="0" smtClean="0">
                <a:latin typeface="Arial" panose="020B0604020202020204" pitchFamily="34" charset="0"/>
                <a:cs typeface="Arial" panose="020B0604020202020204" pitchFamily="34" charset="0"/>
              </a:rPr>
              <a:t>.</a:t>
            </a:r>
            <a:endParaRPr lang="en-GB" sz="22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1"/>
          </p:nvPr>
        </p:nvSpPr>
        <p:spPr/>
        <p:txBody>
          <a:bodyPr/>
          <a:lstStyle/>
          <a:p>
            <a:fld id="{12CFC242-B1B4-4F35-9E8D-0F6D42821CCB}" type="slidenum">
              <a:rPr lang="en-GB" smtClean="0"/>
              <a:t>12</a:t>
            </a:fld>
            <a:endParaRPr lang="en-GB"/>
          </a:p>
        </p:txBody>
      </p:sp>
    </p:spTree>
    <p:extLst>
      <p:ext uri="{BB962C8B-B14F-4D97-AF65-F5344CB8AC3E}">
        <p14:creationId xmlns:p14="http://schemas.microsoft.com/office/powerpoint/2010/main" val="322273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0381" y="75982"/>
            <a:ext cx="3634328" cy="769441"/>
          </a:xfrm>
          <a:prstGeom prst="rect">
            <a:avLst/>
          </a:prstGeom>
        </p:spPr>
        <p:txBody>
          <a:bodyPr wrap="none">
            <a:spAutoFit/>
          </a:bodyPr>
          <a:lstStyle/>
          <a:p>
            <a:pPr algn="ctr"/>
            <a:r>
              <a:rPr lang="en-GB" sz="4400" b="1" dirty="0" smtClean="0">
                <a:latin typeface="Aharoni" panose="02010803020104030203" pitchFamily="2" charset="-79"/>
                <a:cs typeface="Aharoni" panose="02010803020104030203" pitchFamily="2" charset="-79"/>
              </a:rPr>
              <a:t>Robert Burns</a:t>
            </a:r>
            <a:endParaRPr lang="en-GB" sz="4400" dirty="0">
              <a:latin typeface="Aharoni" panose="02010803020104030203" pitchFamily="2" charset="-79"/>
              <a:cs typeface="Aharoni" panose="02010803020104030203" pitchFamily="2" charset="-79"/>
            </a:endParaRPr>
          </a:p>
        </p:txBody>
      </p:sp>
      <p:sp>
        <p:nvSpPr>
          <p:cNvPr id="5" name="Rectangle 4"/>
          <p:cNvSpPr/>
          <p:nvPr/>
        </p:nvSpPr>
        <p:spPr>
          <a:xfrm>
            <a:off x="4427984" y="2183373"/>
            <a:ext cx="4608512" cy="3477875"/>
          </a:xfrm>
          <a:prstGeom prst="rect">
            <a:avLst/>
          </a:prstGeom>
        </p:spPr>
        <p:txBody>
          <a:bodyPr wrap="square">
            <a:spAutoFit/>
          </a:bodyPr>
          <a:lstStyle/>
          <a:p>
            <a:r>
              <a:rPr lang="en-GB" sz="2200" b="1" dirty="0" smtClean="0">
                <a:solidFill>
                  <a:srgbClr val="FFFF00"/>
                </a:solidFill>
                <a:latin typeface="Arial" panose="020B0604020202020204" pitchFamily="34" charset="0"/>
                <a:cs typeface="Arial" panose="020B0604020202020204" pitchFamily="34" charset="0"/>
              </a:rPr>
              <a:t>Until all </a:t>
            </a:r>
            <a:r>
              <a:rPr lang="en-GB" sz="2200" dirty="0" smtClean="0">
                <a:latin typeface="Arial" panose="020B0604020202020204" pitchFamily="34" charset="0"/>
                <a:cs typeface="Arial" panose="020B0604020202020204" pitchFamily="34" charset="0"/>
              </a:rPr>
              <a:t>the </a:t>
            </a:r>
            <a:r>
              <a:rPr lang="en-GB" sz="2200" dirty="0">
                <a:latin typeface="Arial" panose="020B0604020202020204" pitchFamily="34" charset="0"/>
                <a:cs typeface="Arial" panose="020B0604020202020204" pitchFamily="34" charset="0"/>
              </a:rPr>
              <a:t>seas </a:t>
            </a:r>
            <a:r>
              <a:rPr lang="en-GB" sz="2200" b="1" dirty="0" smtClean="0">
                <a:solidFill>
                  <a:srgbClr val="FFFF00"/>
                </a:solidFill>
                <a:latin typeface="Arial" panose="020B0604020202020204" pitchFamily="34" charset="0"/>
                <a:cs typeface="Arial" panose="020B0604020202020204" pitchFamily="34" charset="0"/>
              </a:rPr>
              <a:t>run</a:t>
            </a:r>
            <a:r>
              <a:rPr lang="en-GB" sz="2200" dirty="0" smtClean="0">
                <a:latin typeface="Arial" panose="020B0604020202020204" pitchFamily="34" charset="0"/>
                <a:cs typeface="Arial" panose="020B0604020202020204" pitchFamily="34" charset="0"/>
              </a:rPr>
              <a:t> </a:t>
            </a:r>
            <a:r>
              <a:rPr lang="en-GB" sz="2200" dirty="0">
                <a:latin typeface="Arial" panose="020B0604020202020204" pitchFamily="34" charset="0"/>
                <a:cs typeface="Arial" panose="020B0604020202020204" pitchFamily="34" charset="0"/>
              </a:rPr>
              <a:t>dry, my dear,</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And the rocks melt </a:t>
            </a:r>
            <a:r>
              <a:rPr lang="en-GB" sz="2200" b="1" dirty="0" smtClean="0">
                <a:solidFill>
                  <a:srgbClr val="FFFF00"/>
                </a:solidFill>
                <a:latin typeface="Arial" panose="020B0604020202020204" pitchFamily="34" charset="0"/>
                <a:cs typeface="Arial" panose="020B0604020202020204" pitchFamily="34" charset="0"/>
              </a:rPr>
              <a:t>with</a:t>
            </a:r>
            <a:r>
              <a:rPr lang="en-GB" sz="2200" dirty="0" smtClean="0">
                <a:latin typeface="Arial" panose="020B0604020202020204" pitchFamily="34" charset="0"/>
                <a:cs typeface="Arial" panose="020B0604020202020204" pitchFamily="34" charset="0"/>
              </a:rPr>
              <a:t> </a:t>
            </a:r>
            <a:r>
              <a:rPr lang="en-GB" sz="2200" dirty="0">
                <a:latin typeface="Arial" panose="020B0604020202020204" pitchFamily="34" charset="0"/>
                <a:cs typeface="Arial" panose="020B0604020202020204" pitchFamily="34" charset="0"/>
              </a:rPr>
              <a:t>the sun!</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And I will </a:t>
            </a:r>
            <a:r>
              <a:rPr lang="en-GB" sz="2200" b="1" dirty="0" smtClean="0">
                <a:solidFill>
                  <a:srgbClr val="FFFF00"/>
                </a:solidFill>
                <a:latin typeface="Arial" panose="020B0604020202020204" pitchFamily="34" charset="0"/>
                <a:cs typeface="Arial" panose="020B0604020202020204" pitchFamily="34" charset="0"/>
              </a:rPr>
              <a:t>love you</a:t>
            </a:r>
            <a:r>
              <a:rPr lang="en-GB" sz="2200" dirty="0" smtClean="0">
                <a:latin typeface="Arial" panose="020B0604020202020204" pitchFamily="34" charset="0"/>
                <a:cs typeface="Arial" panose="020B0604020202020204" pitchFamily="34" charset="0"/>
              </a:rPr>
              <a:t> </a:t>
            </a:r>
            <a:r>
              <a:rPr lang="en-GB" sz="2200" dirty="0">
                <a:latin typeface="Arial" panose="020B0604020202020204" pitchFamily="34" charset="0"/>
                <a:cs typeface="Arial" panose="020B0604020202020204" pitchFamily="34" charset="0"/>
              </a:rPr>
              <a:t>still, my dear,</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While the sands </a:t>
            </a:r>
            <a:r>
              <a:rPr lang="en-GB" sz="2200" b="1" dirty="0" smtClean="0">
                <a:solidFill>
                  <a:srgbClr val="FFFF00"/>
                </a:solidFill>
                <a:latin typeface="Arial" panose="020B0604020202020204" pitchFamily="34" charset="0"/>
                <a:cs typeface="Arial" panose="020B0604020202020204" pitchFamily="34" charset="0"/>
              </a:rPr>
              <a:t>of</a:t>
            </a:r>
            <a:r>
              <a:rPr lang="en-GB" sz="2200" dirty="0" smtClean="0">
                <a:latin typeface="Arial" panose="020B0604020202020204" pitchFamily="34" charset="0"/>
                <a:cs typeface="Arial" panose="020B0604020202020204" pitchFamily="34" charset="0"/>
              </a:rPr>
              <a:t> </a:t>
            </a:r>
            <a:r>
              <a:rPr lang="en-GB" sz="2200" dirty="0">
                <a:latin typeface="Arial" panose="020B0604020202020204" pitchFamily="34" charset="0"/>
                <a:cs typeface="Arial" panose="020B0604020202020204" pitchFamily="34" charset="0"/>
              </a:rPr>
              <a:t>life shall run.</a:t>
            </a:r>
            <a:br>
              <a:rPr lang="en-GB" sz="2200" dirty="0">
                <a:latin typeface="Arial" panose="020B0604020202020204" pitchFamily="34" charset="0"/>
                <a:cs typeface="Arial" panose="020B0604020202020204" pitchFamily="34" charset="0"/>
              </a:rPr>
            </a:br>
            <a:endParaRPr lang="en-GB" sz="2200" dirty="0" smtClean="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And </a:t>
            </a:r>
            <a:r>
              <a:rPr lang="en-GB" sz="2200" b="1" dirty="0" smtClean="0">
                <a:solidFill>
                  <a:srgbClr val="FFFF00"/>
                </a:solidFill>
                <a:latin typeface="Arial" panose="020B0604020202020204" pitchFamily="34" charset="0"/>
                <a:cs typeface="Arial" panose="020B0604020202020204" pitchFamily="34" charset="0"/>
              </a:rPr>
              <a:t>farewell</a:t>
            </a:r>
            <a:r>
              <a:rPr lang="en-GB" sz="2200" dirty="0" smtClean="0">
                <a:latin typeface="Arial" panose="020B0604020202020204" pitchFamily="34" charset="0"/>
                <a:cs typeface="Arial" panose="020B0604020202020204" pitchFamily="34" charset="0"/>
              </a:rPr>
              <a:t>, </a:t>
            </a:r>
            <a:r>
              <a:rPr lang="en-GB" sz="2200" dirty="0">
                <a:latin typeface="Arial" panose="020B0604020202020204" pitchFamily="34" charset="0"/>
                <a:cs typeface="Arial" panose="020B0604020202020204" pitchFamily="34" charset="0"/>
              </a:rPr>
              <a:t>my only </a:t>
            </a:r>
            <a:r>
              <a:rPr lang="en-GB" sz="2200" b="1" dirty="0" smtClean="0">
                <a:solidFill>
                  <a:srgbClr val="FFFF00"/>
                </a:solidFill>
                <a:latin typeface="Arial" panose="020B0604020202020204" pitchFamily="34" charset="0"/>
                <a:cs typeface="Arial" panose="020B0604020202020204" pitchFamily="34" charset="0"/>
              </a:rPr>
              <a:t>love</a:t>
            </a:r>
            <a:r>
              <a:rPr lang="en-GB" sz="2200" dirty="0">
                <a:latin typeface="Arial" panose="020B0604020202020204" pitchFamily="34" charset="0"/>
                <a:cs typeface="Arial" panose="020B0604020202020204" pitchFamily="34" charset="0"/>
              </a:rPr>
              <a:t>!</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And </a:t>
            </a:r>
            <a:r>
              <a:rPr lang="en-GB" sz="2200" b="1" dirty="0">
                <a:solidFill>
                  <a:srgbClr val="FFFF00"/>
                </a:solidFill>
                <a:latin typeface="Arial" panose="020B0604020202020204" pitchFamily="34" charset="0"/>
                <a:cs typeface="Arial" panose="020B0604020202020204" pitchFamily="34" charset="0"/>
              </a:rPr>
              <a:t>farewell</a:t>
            </a:r>
            <a:r>
              <a:rPr lang="en-GB" sz="2200" dirty="0">
                <a:latin typeface="Arial" panose="020B0604020202020204" pitchFamily="34" charset="0"/>
                <a:cs typeface="Arial" panose="020B0604020202020204" pitchFamily="34" charset="0"/>
              </a:rPr>
              <a:t>, </a:t>
            </a:r>
            <a:r>
              <a:rPr lang="en-GB" sz="2200" dirty="0" smtClean="0">
                <a:latin typeface="Arial" panose="020B0604020202020204" pitchFamily="34" charset="0"/>
                <a:cs typeface="Arial" panose="020B0604020202020204" pitchFamily="34" charset="0"/>
              </a:rPr>
              <a:t> </a:t>
            </a:r>
            <a:r>
              <a:rPr lang="en-GB" sz="2200" dirty="0">
                <a:latin typeface="Arial" panose="020B0604020202020204" pitchFamily="34" charset="0"/>
                <a:cs typeface="Arial" panose="020B0604020202020204" pitchFamily="34" charset="0"/>
              </a:rPr>
              <a:t>a while!</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And I will come again, my </a:t>
            </a:r>
            <a:r>
              <a:rPr lang="en-GB" sz="2200" dirty="0" smtClean="0">
                <a:solidFill>
                  <a:srgbClr val="FFFF00"/>
                </a:solidFill>
                <a:latin typeface="Arial" panose="020B0604020202020204" pitchFamily="34" charset="0"/>
                <a:cs typeface="Arial" panose="020B0604020202020204" pitchFamily="34" charset="0"/>
              </a:rPr>
              <a:t>love</a:t>
            </a:r>
            <a:r>
              <a:rPr lang="en-GB" sz="2200" dirty="0">
                <a:latin typeface="Arial" panose="020B0604020202020204" pitchFamily="34" charset="0"/>
                <a:cs typeface="Arial" panose="020B0604020202020204" pitchFamily="34" charset="0"/>
              </a:rPr>
              <a:t>,</a:t>
            </a:r>
            <a:br>
              <a:rPr lang="en-GB" sz="2200" dirty="0">
                <a:latin typeface="Arial" panose="020B0604020202020204" pitchFamily="34" charset="0"/>
                <a:cs typeface="Arial" panose="020B0604020202020204" pitchFamily="34" charset="0"/>
              </a:rPr>
            </a:br>
            <a:r>
              <a:rPr lang="en-GB" sz="2200" b="1" dirty="0" smtClean="0">
                <a:solidFill>
                  <a:srgbClr val="FFFF00"/>
                </a:solidFill>
                <a:latin typeface="Arial" panose="020B0604020202020204" pitchFamily="34" charset="0"/>
                <a:cs typeface="Arial" panose="020B0604020202020204" pitchFamily="34" charset="0"/>
              </a:rPr>
              <a:t>If</a:t>
            </a:r>
            <a:r>
              <a:rPr lang="en-GB" sz="2200" dirty="0" smtClean="0">
                <a:latin typeface="Arial" panose="020B0604020202020204" pitchFamily="34" charset="0"/>
                <a:cs typeface="Arial" panose="020B0604020202020204" pitchFamily="34" charset="0"/>
              </a:rPr>
              <a:t> </a:t>
            </a:r>
            <a:r>
              <a:rPr lang="en-GB" sz="2200" dirty="0">
                <a:latin typeface="Arial" panose="020B0604020202020204" pitchFamily="34" charset="0"/>
                <a:cs typeface="Arial" panose="020B0604020202020204" pitchFamily="34" charset="0"/>
              </a:rPr>
              <a:t>it were ten thousand mile!</a:t>
            </a:r>
          </a:p>
        </p:txBody>
      </p:sp>
      <p:sp>
        <p:nvSpPr>
          <p:cNvPr id="6" name="Rectangle 5"/>
          <p:cNvSpPr/>
          <p:nvPr/>
        </p:nvSpPr>
        <p:spPr>
          <a:xfrm>
            <a:off x="1565280" y="980728"/>
            <a:ext cx="6256841" cy="523220"/>
          </a:xfrm>
          <a:prstGeom prst="rect">
            <a:avLst/>
          </a:prstGeom>
        </p:spPr>
        <p:txBody>
          <a:bodyPr wrap="none">
            <a:spAutoFit/>
          </a:bodyPr>
          <a:lstStyle/>
          <a:p>
            <a:r>
              <a:rPr lang="en-GB" sz="2800" b="1" dirty="0">
                <a:latin typeface="Arial" panose="020B0604020202020204" pitchFamily="34" charset="0"/>
                <a:cs typeface="Arial" panose="020B0604020202020204" pitchFamily="34" charset="0"/>
              </a:rPr>
              <a:t>O, My Luve is Like a </a:t>
            </a:r>
            <a:r>
              <a:rPr lang="en-GB" sz="2800" b="1" dirty="0" smtClean="0">
                <a:latin typeface="Arial" panose="020B0604020202020204" pitchFamily="34" charset="0"/>
                <a:cs typeface="Arial" panose="020B0604020202020204" pitchFamily="34" charset="0"/>
              </a:rPr>
              <a:t>Red, </a:t>
            </a:r>
            <a:r>
              <a:rPr lang="en-GB" sz="2800" b="1" dirty="0">
                <a:latin typeface="Arial" panose="020B0604020202020204" pitchFamily="34" charset="0"/>
                <a:cs typeface="Arial" panose="020B0604020202020204" pitchFamily="34" charset="0"/>
              </a:rPr>
              <a:t>Red Rose</a:t>
            </a:r>
            <a:endParaRPr lang="en-GB" sz="2800" dirty="0">
              <a:latin typeface="Arial" panose="020B0604020202020204" pitchFamily="34" charset="0"/>
              <a:cs typeface="Arial" panose="020B0604020202020204" pitchFamily="34" charset="0"/>
            </a:endParaRPr>
          </a:p>
        </p:txBody>
      </p:sp>
      <p:sp>
        <p:nvSpPr>
          <p:cNvPr id="7" name="Rectangle 6"/>
          <p:cNvSpPr/>
          <p:nvPr/>
        </p:nvSpPr>
        <p:spPr>
          <a:xfrm>
            <a:off x="107504" y="2183373"/>
            <a:ext cx="4427984" cy="3477875"/>
          </a:xfrm>
          <a:prstGeom prst="rect">
            <a:avLst/>
          </a:prstGeom>
        </p:spPr>
        <p:txBody>
          <a:bodyPr wrap="square">
            <a:spAutoFit/>
          </a:bodyPr>
          <a:lstStyle/>
          <a:p>
            <a:r>
              <a:rPr lang="en-GB" sz="2200" dirty="0" smtClean="0">
                <a:latin typeface="Arial" panose="020B0604020202020204" pitchFamily="34" charset="0"/>
                <a:cs typeface="Arial" panose="020B0604020202020204" pitchFamily="34" charset="0"/>
              </a:rPr>
              <a:t>Till </a:t>
            </a:r>
            <a:r>
              <a:rPr lang="en-GB" sz="2200" dirty="0">
                <a:latin typeface="Arial" panose="020B0604020202020204" pitchFamily="34" charset="0"/>
                <a:cs typeface="Arial" panose="020B0604020202020204" pitchFamily="34" charset="0"/>
              </a:rPr>
              <a:t>a' the seas gang dry, my dear,</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And the rocks melt wi the sun!</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And I will luve thee still, my dear,</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While the sands o life shall run.</a:t>
            </a:r>
            <a:br>
              <a:rPr lang="en-GB" sz="2200" dirty="0">
                <a:latin typeface="Arial" panose="020B0604020202020204" pitchFamily="34" charset="0"/>
                <a:cs typeface="Arial" panose="020B0604020202020204" pitchFamily="34" charset="0"/>
              </a:rPr>
            </a:br>
            <a:endParaRPr lang="en-GB" sz="2200" dirty="0" smtClean="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And fare thee weel, my only luve!</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And fare thee weel, a while!</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And I will come again, my luve,</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Tho it were ten thousand mile!</a:t>
            </a:r>
          </a:p>
        </p:txBody>
      </p:sp>
      <p:sp>
        <p:nvSpPr>
          <p:cNvPr id="3" name="Slide Number Placeholder 2"/>
          <p:cNvSpPr>
            <a:spLocks noGrp="1"/>
          </p:cNvSpPr>
          <p:nvPr>
            <p:ph type="sldNum" sz="quarter" idx="11"/>
          </p:nvPr>
        </p:nvSpPr>
        <p:spPr/>
        <p:txBody>
          <a:bodyPr/>
          <a:lstStyle/>
          <a:p>
            <a:fld id="{12CFC242-B1B4-4F35-9E8D-0F6D42821CCB}" type="slidenum">
              <a:rPr lang="en-GB" smtClean="0"/>
              <a:t>13</a:t>
            </a:fld>
            <a:endParaRPr lang="en-GB"/>
          </a:p>
        </p:txBody>
      </p:sp>
    </p:spTree>
    <p:extLst>
      <p:ext uri="{BB962C8B-B14F-4D97-AF65-F5344CB8AC3E}">
        <p14:creationId xmlns:p14="http://schemas.microsoft.com/office/powerpoint/2010/main" val="113812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3270" y="2636912"/>
            <a:ext cx="4828566" cy="923330"/>
          </a:xfrm>
          <a:prstGeom prst="rect">
            <a:avLst/>
          </a:prstGeom>
        </p:spPr>
        <p:txBody>
          <a:bodyPr wrap="none">
            <a:spAutoFit/>
          </a:bodyPr>
          <a:lstStyle/>
          <a:p>
            <a:pPr algn="ctr"/>
            <a:r>
              <a:rPr lang="en-GB" sz="5400" b="1" dirty="0" smtClean="0">
                <a:latin typeface="Aharoni" panose="02010803020104030203" pitchFamily="2" charset="-79"/>
                <a:cs typeface="Aharoni" panose="02010803020104030203" pitchFamily="2" charset="-79"/>
              </a:rPr>
              <a:t>Scottish Songs</a:t>
            </a:r>
            <a:endParaRPr lang="en-GB" sz="5400" dirty="0">
              <a:latin typeface="Aharoni" panose="02010803020104030203" pitchFamily="2" charset="-79"/>
              <a:cs typeface="Aharoni" panose="02010803020104030203" pitchFamily="2" charset="-79"/>
            </a:endParaRPr>
          </a:p>
        </p:txBody>
      </p:sp>
      <p:sp>
        <p:nvSpPr>
          <p:cNvPr id="3" name="Slide Number Placeholder 2"/>
          <p:cNvSpPr>
            <a:spLocks noGrp="1"/>
          </p:cNvSpPr>
          <p:nvPr>
            <p:ph type="sldNum" sz="quarter" idx="11"/>
          </p:nvPr>
        </p:nvSpPr>
        <p:spPr/>
        <p:txBody>
          <a:bodyPr/>
          <a:lstStyle/>
          <a:p>
            <a:fld id="{12CFC242-B1B4-4F35-9E8D-0F6D42821CCB}" type="slidenum">
              <a:rPr lang="en-GB" smtClean="0"/>
              <a:t>14</a:t>
            </a:fld>
            <a:endParaRPr lang="en-GB"/>
          </a:p>
        </p:txBody>
      </p:sp>
    </p:spTree>
    <p:extLst>
      <p:ext uri="{BB962C8B-B14F-4D97-AF65-F5344CB8AC3E}">
        <p14:creationId xmlns:p14="http://schemas.microsoft.com/office/powerpoint/2010/main" val="2078526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9"/>
          <p:cNvSpPr>
            <a:spLocks noGrp="1"/>
          </p:cNvSpPr>
          <p:nvPr>
            <p:ph type="title"/>
          </p:nvPr>
        </p:nvSpPr>
        <p:spPr>
          <a:xfrm>
            <a:off x="457200" y="116632"/>
            <a:ext cx="8229600" cy="817215"/>
          </a:xfrm>
        </p:spPr>
        <p:txBody>
          <a:bodyPr/>
          <a:lstStyle/>
          <a:p>
            <a:pPr algn="ctr"/>
            <a:r>
              <a:rPr lang="en-GB" altLang="en-US" sz="5000" dirty="0" smtClean="0">
                <a:latin typeface="Aharoni" panose="02010803020104030203" pitchFamily="2" charset="-79"/>
                <a:cs typeface="Aharoni" panose="02010803020104030203" pitchFamily="2" charset="-79"/>
              </a:rPr>
              <a:t>Flower of Scotland</a:t>
            </a:r>
          </a:p>
        </p:txBody>
      </p:sp>
      <p:sp>
        <p:nvSpPr>
          <p:cNvPr id="2" name="Rectangle 1"/>
          <p:cNvSpPr/>
          <p:nvPr/>
        </p:nvSpPr>
        <p:spPr>
          <a:xfrm>
            <a:off x="288032" y="980728"/>
            <a:ext cx="4427984" cy="5324535"/>
          </a:xfrm>
          <a:prstGeom prst="rect">
            <a:avLst/>
          </a:prstGeom>
        </p:spPr>
        <p:txBody>
          <a:bodyPr wrap="square">
            <a:spAutoFit/>
          </a:bodyPr>
          <a:lstStyle/>
          <a:p>
            <a:r>
              <a:rPr lang="en-GB" sz="2000" dirty="0"/>
              <a:t>O flower of Scotland</a:t>
            </a:r>
            <a:br>
              <a:rPr lang="en-GB" sz="2000" dirty="0"/>
            </a:br>
            <a:r>
              <a:rPr lang="en-GB" sz="2000" dirty="0"/>
              <a:t>When will we see your like again</a:t>
            </a:r>
            <a:br>
              <a:rPr lang="en-GB" sz="2000" dirty="0"/>
            </a:br>
            <a:r>
              <a:rPr lang="en-GB" sz="2000" dirty="0"/>
              <a:t>That fought and died for</a:t>
            </a:r>
            <a:br>
              <a:rPr lang="en-GB" sz="2000" dirty="0"/>
            </a:br>
            <a:r>
              <a:rPr lang="en-GB" sz="2000" dirty="0"/>
              <a:t>Your wee bit hill and glen</a:t>
            </a:r>
            <a:br>
              <a:rPr lang="en-GB" sz="2000" dirty="0"/>
            </a:br>
            <a:r>
              <a:rPr lang="en-GB" sz="2000" dirty="0"/>
              <a:t>And stood against him</a:t>
            </a:r>
            <a:br>
              <a:rPr lang="en-GB" sz="2000" dirty="0"/>
            </a:br>
            <a:r>
              <a:rPr lang="en-GB" sz="2000" dirty="0"/>
              <a:t>Proud Edward's army</a:t>
            </a:r>
            <a:br>
              <a:rPr lang="en-GB" sz="2000" dirty="0"/>
            </a:br>
            <a:r>
              <a:rPr lang="en-GB" sz="2000" dirty="0"/>
              <a:t>And sent him homeward</a:t>
            </a:r>
            <a:br>
              <a:rPr lang="en-GB" sz="2000" dirty="0"/>
            </a:br>
            <a:r>
              <a:rPr lang="en-GB" sz="2000" dirty="0"/>
              <a:t>Tae think again</a:t>
            </a:r>
            <a:br>
              <a:rPr lang="en-GB" sz="2000" dirty="0"/>
            </a:br>
            <a:r>
              <a:rPr lang="en-GB" sz="2000" dirty="0"/>
              <a:t/>
            </a:r>
            <a:br>
              <a:rPr lang="en-GB" sz="2000" dirty="0"/>
            </a:br>
            <a:r>
              <a:rPr lang="en-GB" sz="2000" dirty="0"/>
              <a:t>The hills are bare now</a:t>
            </a:r>
            <a:br>
              <a:rPr lang="en-GB" sz="2000" dirty="0"/>
            </a:br>
            <a:r>
              <a:rPr lang="en-GB" sz="2000" dirty="0"/>
              <a:t>And autumn leaves lie thick and still</a:t>
            </a:r>
            <a:br>
              <a:rPr lang="en-GB" sz="2000" dirty="0"/>
            </a:br>
            <a:r>
              <a:rPr lang="en-GB" sz="2000" dirty="0"/>
              <a:t>O'er land that is lost now</a:t>
            </a:r>
            <a:br>
              <a:rPr lang="en-GB" sz="2000" dirty="0"/>
            </a:br>
            <a:r>
              <a:rPr lang="en-GB" sz="2000" dirty="0"/>
              <a:t>Which those so dearly held</a:t>
            </a:r>
            <a:br>
              <a:rPr lang="en-GB" sz="2000" dirty="0"/>
            </a:br>
            <a:r>
              <a:rPr lang="en-GB" sz="2000" dirty="0"/>
              <a:t>And stood against him</a:t>
            </a:r>
            <a:br>
              <a:rPr lang="en-GB" sz="2000" dirty="0"/>
            </a:br>
            <a:r>
              <a:rPr lang="en-GB" sz="2000" dirty="0"/>
              <a:t>Proud Edward's army</a:t>
            </a:r>
            <a:br>
              <a:rPr lang="en-GB" sz="2000" dirty="0"/>
            </a:br>
            <a:r>
              <a:rPr lang="en-GB" sz="2000" dirty="0"/>
              <a:t>And sent him homeward</a:t>
            </a:r>
            <a:br>
              <a:rPr lang="en-GB" sz="2000" dirty="0"/>
            </a:br>
            <a:r>
              <a:rPr lang="en-GB" sz="2000" dirty="0"/>
              <a:t>Tae think </a:t>
            </a:r>
            <a:r>
              <a:rPr lang="en-GB" sz="2000" dirty="0" smtClean="0"/>
              <a:t>again</a:t>
            </a:r>
            <a:endParaRPr lang="en-GB" sz="2000" dirty="0"/>
          </a:p>
        </p:txBody>
      </p:sp>
      <p:sp>
        <p:nvSpPr>
          <p:cNvPr id="3" name="Rectangle 2"/>
          <p:cNvSpPr/>
          <p:nvPr/>
        </p:nvSpPr>
        <p:spPr>
          <a:xfrm>
            <a:off x="4860032" y="1052736"/>
            <a:ext cx="4104456" cy="5324535"/>
          </a:xfrm>
          <a:prstGeom prst="rect">
            <a:avLst/>
          </a:prstGeom>
        </p:spPr>
        <p:txBody>
          <a:bodyPr wrap="square">
            <a:spAutoFit/>
          </a:bodyPr>
          <a:lstStyle/>
          <a:p>
            <a:r>
              <a:rPr lang="en-GB" sz="2000" dirty="0" smtClean="0"/>
              <a:t>Those </a:t>
            </a:r>
            <a:r>
              <a:rPr lang="en-GB" sz="2000" dirty="0"/>
              <a:t>days are passed now</a:t>
            </a:r>
            <a:br>
              <a:rPr lang="en-GB" sz="2000" dirty="0"/>
            </a:br>
            <a:r>
              <a:rPr lang="en-GB" sz="2000" dirty="0"/>
              <a:t>And in the past they must remain</a:t>
            </a:r>
            <a:br>
              <a:rPr lang="en-GB" sz="2000" dirty="0"/>
            </a:br>
            <a:r>
              <a:rPr lang="en-GB" sz="2000" dirty="0"/>
              <a:t>But we can still rise now</a:t>
            </a:r>
            <a:br>
              <a:rPr lang="en-GB" sz="2000" dirty="0"/>
            </a:br>
            <a:r>
              <a:rPr lang="en-GB" sz="2000" dirty="0"/>
              <a:t>And be the nation again</a:t>
            </a:r>
            <a:br>
              <a:rPr lang="en-GB" sz="2000" dirty="0"/>
            </a:br>
            <a:r>
              <a:rPr lang="en-GB" sz="2000" dirty="0"/>
              <a:t>That stood against him</a:t>
            </a:r>
            <a:br>
              <a:rPr lang="en-GB" sz="2000" dirty="0"/>
            </a:br>
            <a:r>
              <a:rPr lang="en-GB" sz="2000" dirty="0"/>
              <a:t>Proud Edward's army</a:t>
            </a:r>
            <a:br>
              <a:rPr lang="en-GB" sz="2000" dirty="0"/>
            </a:br>
            <a:r>
              <a:rPr lang="en-GB" sz="2000" dirty="0"/>
              <a:t>And sent him homeward</a:t>
            </a:r>
            <a:br>
              <a:rPr lang="en-GB" sz="2000" dirty="0"/>
            </a:br>
            <a:r>
              <a:rPr lang="en-GB" sz="2000" dirty="0"/>
              <a:t>Tae think </a:t>
            </a:r>
            <a:r>
              <a:rPr lang="en-GB" sz="2000" dirty="0" smtClean="0"/>
              <a:t>again</a:t>
            </a:r>
          </a:p>
          <a:p>
            <a:endParaRPr lang="en-GB" sz="2000" dirty="0" smtClean="0"/>
          </a:p>
          <a:p>
            <a:r>
              <a:rPr lang="en-GB" sz="2000" dirty="0"/>
              <a:t>O flower of Scotland</a:t>
            </a:r>
            <a:br>
              <a:rPr lang="en-GB" sz="2000" dirty="0"/>
            </a:br>
            <a:r>
              <a:rPr lang="en-GB" sz="2000" dirty="0"/>
              <a:t>When will we see your like again</a:t>
            </a:r>
            <a:br>
              <a:rPr lang="en-GB" sz="2000" dirty="0"/>
            </a:br>
            <a:r>
              <a:rPr lang="en-GB" sz="2000" dirty="0"/>
              <a:t>That fought and died for</a:t>
            </a:r>
            <a:br>
              <a:rPr lang="en-GB" sz="2000" dirty="0"/>
            </a:br>
            <a:r>
              <a:rPr lang="en-GB" sz="2000" dirty="0"/>
              <a:t>Your wee bit hill and glen</a:t>
            </a:r>
            <a:br>
              <a:rPr lang="en-GB" sz="2000" dirty="0"/>
            </a:br>
            <a:r>
              <a:rPr lang="en-GB" sz="2000" dirty="0"/>
              <a:t>And stood against him</a:t>
            </a:r>
            <a:br>
              <a:rPr lang="en-GB" sz="2000" dirty="0"/>
            </a:br>
            <a:r>
              <a:rPr lang="en-GB" sz="2000" dirty="0"/>
              <a:t>Proud Edward's army</a:t>
            </a:r>
            <a:br>
              <a:rPr lang="en-GB" sz="2000" dirty="0"/>
            </a:br>
            <a:r>
              <a:rPr lang="en-GB" sz="2000" dirty="0"/>
              <a:t>And sent him homeward</a:t>
            </a:r>
            <a:br>
              <a:rPr lang="en-GB" sz="2000" dirty="0"/>
            </a:br>
            <a:r>
              <a:rPr lang="en-GB" sz="2000" dirty="0"/>
              <a:t>Tae think </a:t>
            </a:r>
            <a:r>
              <a:rPr lang="en-GB" sz="2000" dirty="0" smtClean="0"/>
              <a:t>again</a:t>
            </a:r>
            <a:endParaRPr lang="en-GB" sz="2000" dirty="0"/>
          </a:p>
        </p:txBody>
      </p:sp>
      <p:sp>
        <p:nvSpPr>
          <p:cNvPr id="4" name="Rectangle 3"/>
          <p:cNvSpPr/>
          <p:nvPr/>
        </p:nvSpPr>
        <p:spPr>
          <a:xfrm>
            <a:off x="899592" y="6334780"/>
            <a:ext cx="7056784" cy="461665"/>
          </a:xfrm>
          <a:prstGeom prst="rect">
            <a:avLst/>
          </a:prstGeom>
          <a:ln>
            <a:solidFill>
              <a:schemeClr val="accent1"/>
            </a:solidFill>
          </a:ln>
        </p:spPr>
        <p:txBody>
          <a:bodyPr wrap="square">
            <a:spAutoFit/>
          </a:bodyPr>
          <a:lstStyle/>
          <a:p>
            <a:pPr algn="ctr"/>
            <a:r>
              <a:rPr lang="en-GB" sz="2400" b="1" dirty="0"/>
              <a:t>Scotland's (unofficial) National Anthem</a:t>
            </a:r>
          </a:p>
        </p:txBody>
      </p:sp>
      <p:sp>
        <p:nvSpPr>
          <p:cNvPr id="5" name="Slide Number Placeholder 4"/>
          <p:cNvSpPr>
            <a:spLocks noGrp="1"/>
          </p:cNvSpPr>
          <p:nvPr>
            <p:ph type="sldNum" sz="quarter" idx="11"/>
          </p:nvPr>
        </p:nvSpPr>
        <p:spPr/>
        <p:txBody>
          <a:bodyPr/>
          <a:lstStyle/>
          <a:p>
            <a:fld id="{12CFC242-B1B4-4F35-9E8D-0F6D42821CCB}" type="slidenum">
              <a:rPr lang="en-GB" smtClean="0"/>
              <a:t>15</a:t>
            </a:fld>
            <a:endParaRPr lang="en-GB"/>
          </a:p>
        </p:txBody>
      </p:sp>
    </p:spTree>
    <p:extLst>
      <p:ext uri="{BB962C8B-B14F-4D97-AF65-F5344CB8AC3E}">
        <p14:creationId xmlns:p14="http://schemas.microsoft.com/office/powerpoint/2010/main" val="1305432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9"/>
          <p:cNvSpPr>
            <a:spLocks noGrp="1"/>
          </p:cNvSpPr>
          <p:nvPr>
            <p:ph type="title"/>
          </p:nvPr>
        </p:nvSpPr>
        <p:spPr>
          <a:xfrm>
            <a:off x="457200" y="235521"/>
            <a:ext cx="8229600" cy="1681311"/>
          </a:xfrm>
        </p:spPr>
        <p:txBody>
          <a:bodyPr/>
          <a:lstStyle/>
          <a:p>
            <a:pPr algn="ctr"/>
            <a:r>
              <a:rPr lang="en-GB" altLang="en-US" sz="5000" b="1" dirty="0" smtClean="0">
                <a:effectLst/>
                <a:latin typeface="Aharoni" panose="02010803020104030203" pitchFamily="2" charset="-79"/>
                <a:cs typeface="Aharoni" panose="02010803020104030203" pitchFamily="2" charset="-79"/>
              </a:rPr>
              <a:t>Auld Lang Syne </a:t>
            </a:r>
            <a:r>
              <a:rPr lang="en-GB" altLang="en-US" sz="2000" b="1" dirty="0" smtClean="0">
                <a:effectLst/>
                <a:latin typeface="Aharoni" panose="02010803020104030203" pitchFamily="2" charset="-79"/>
                <a:cs typeface="Aharoni" panose="02010803020104030203" pitchFamily="2" charset="-79"/>
              </a:rPr>
              <a:t>“Old Long Ago”</a:t>
            </a:r>
            <a:br>
              <a:rPr lang="en-GB" altLang="en-US" sz="2000" b="1" dirty="0" smtClean="0">
                <a:effectLst/>
                <a:latin typeface="Aharoni" panose="02010803020104030203" pitchFamily="2" charset="-79"/>
                <a:cs typeface="Aharoni" panose="02010803020104030203" pitchFamily="2" charset="-79"/>
              </a:rPr>
            </a:br>
            <a:r>
              <a:rPr lang="en-GB" altLang="en-US" sz="2000" b="1" dirty="0" smtClean="0">
                <a:effectLst/>
                <a:latin typeface="Aharoni" panose="02010803020104030203" pitchFamily="2" charset="-79"/>
                <a:cs typeface="Aharoni" panose="02010803020104030203" pitchFamily="2" charset="-79"/>
              </a:rPr>
              <a:t/>
            </a:r>
            <a:br>
              <a:rPr lang="en-GB" altLang="en-US" sz="2000" b="1" dirty="0" smtClean="0">
                <a:effectLst/>
                <a:latin typeface="Aharoni" panose="02010803020104030203" pitchFamily="2" charset="-79"/>
                <a:cs typeface="Aharoni" panose="02010803020104030203" pitchFamily="2" charset="-79"/>
              </a:rPr>
            </a:br>
            <a:r>
              <a:rPr lang="en-GB" sz="2000" b="1" dirty="0">
                <a:effectLst/>
                <a:latin typeface="Arial" panose="020B0604020202020204" pitchFamily="34" charset="0"/>
                <a:cs typeface="Arial" panose="020B0604020202020204" pitchFamily="34" charset="0"/>
              </a:rPr>
              <a:t>'We'll take a Cup of Kindness yet' relate to a drink shared by men and women to symbolise friendship</a:t>
            </a:r>
            <a:endParaRPr lang="en-GB" altLang="en-US" sz="2000" b="1" dirty="0" smtClean="0">
              <a:effectLst/>
              <a:latin typeface="Arial" panose="020B0604020202020204" pitchFamily="34" charset="0"/>
              <a:cs typeface="Arial" panose="020B0604020202020204" pitchFamily="34" charset="0"/>
            </a:endParaRPr>
          </a:p>
        </p:txBody>
      </p:sp>
      <p:sp>
        <p:nvSpPr>
          <p:cNvPr id="11" name="Content Placeholder 10"/>
          <p:cNvSpPr>
            <a:spLocks noGrp="1"/>
          </p:cNvSpPr>
          <p:nvPr>
            <p:ph sz="half" idx="4294967295"/>
          </p:nvPr>
        </p:nvSpPr>
        <p:spPr>
          <a:xfrm>
            <a:off x="0" y="2276872"/>
            <a:ext cx="4392488" cy="4320480"/>
          </a:xfrm>
          <a:prstGeom prst="rect">
            <a:avLst/>
          </a:prstGeom>
        </p:spPr>
        <p:txBody>
          <a:bodyPr>
            <a:noAutofit/>
          </a:bodyPr>
          <a:lstStyle/>
          <a:p>
            <a:pPr marL="0" indent="0" algn="ctr" eaLnBrk="0" hangingPunct="0">
              <a:spcBef>
                <a:spcPct val="0"/>
              </a:spcBef>
              <a:buFont typeface="Arial" charset="0"/>
              <a:buNone/>
            </a:pPr>
            <a:r>
              <a:rPr lang="en-US" altLang="en-US" sz="2000" dirty="0">
                <a:effectLst/>
                <a:latin typeface="Arial" panose="020B0604020202020204" pitchFamily="34" charset="0"/>
                <a:cs typeface="Arial" panose="020B0604020202020204" pitchFamily="34" charset="0"/>
              </a:rPr>
              <a:t>S</a:t>
            </a:r>
            <a:r>
              <a:rPr lang="en-US" altLang="en-US" sz="2000" dirty="0" smtClean="0">
                <a:effectLst/>
                <a:latin typeface="Arial" panose="020B0604020202020204" pitchFamily="34" charset="0"/>
                <a:cs typeface="Arial" panose="020B0604020202020204" pitchFamily="34" charset="0"/>
              </a:rPr>
              <a:t>hould old acquaintance be forgot,</a:t>
            </a:r>
            <a:br>
              <a:rPr lang="en-US" altLang="en-US" sz="2000" dirty="0" smtClean="0">
                <a:effectLst/>
                <a:latin typeface="Arial" panose="020B0604020202020204" pitchFamily="34" charset="0"/>
                <a:cs typeface="Arial" panose="020B0604020202020204" pitchFamily="34" charset="0"/>
              </a:rPr>
            </a:br>
            <a:r>
              <a:rPr lang="en-US" altLang="en-US" sz="2000" dirty="0" smtClean="0">
                <a:effectLst/>
                <a:latin typeface="Arial" panose="020B0604020202020204" pitchFamily="34" charset="0"/>
                <a:cs typeface="Arial" panose="020B0604020202020204" pitchFamily="34" charset="0"/>
              </a:rPr>
              <a:t>and never brought to mind?</a:t>
            </a:r>
            <a:br>
              <a:rPr lang="en-US" altLang="en-US" sz="2000" dirty="0" smtClean="0">
                <a:effectLst/>
                <a:latin typeface="Arial" panose="020B0604020202020204" pitchFamily="34" charset="0"/>
                <a:cs typeface="Arial" panose="020B0604020202020204" pitchFamily="34" charset="0"/>
              </a:rPr>
            </a:br>
            <a:r>
              <a:rPr lang="en-US" altLang="en-US" sz="2000" dirty="0" smtClean="0">
                <a:effectLst/>
                <a:latin typeface="Arial" panose="020B0604020202020204" pitchFamily="34" charset="0"/>
                <a:cs typeface="Arial" panose="020B0604020202020204" pitchFamily="34" charset="0"/>
              </a:rPr>
              <a:t>Should old acquaintance be forgot,</a:t>
            </a:r>
            <a:br>
              <a:rPr lang="en-US" altLang="en-US" sz="2000" dirty="0" smtClean="0">
                <a:effectLst/>
                <a:latin typeface="Arial" panose="020B0604020202020204" pitchFamily="34" charset="0"/>
                <a:cs typeface="Arial" panose="020B0604020202020204" pitchFamily="34" charset="0"/>
              </a:rPr>
            </a:br>
            <a:r>
              <a:rPr lang="en-US" altLang="en-US" sz="2000" dirty="0" smtClean="0">
                <a:effectLst/>
                <a:latin typeface="Arial" panose="020B0604020202020204" pitchFamily="34" charset="0"/>
                <a:cs typeface="Arial" panose="020B0604020202020204" pitchFamily="34" charset="0"/>
              </a:rPr>
              <a:t>For the sake of auld </a:t>
            </a:r>
            <a:r>
              <a:rPr lang="en-US" altLang="en-US" sz="2000" dirty="0" err="1" smtClean="0">
                <a:effectLst/>
                <a:latin typeface="Arial" panose="020B0604020202020204" pitchFamily="34" charset="0"/>
                <a:cs typeface="Arial" panose="020B0604020202020204" pitchFamily="34" charset="0"/>
              </a:rPr>
              <a:t>lang</a:t>
            </a:r>
            <a:r>
              <a:rPr lang="en-US" altLang="en-US" sz="2000" dirty="0" smtClean="0">
                <a:effectLst/>
                <a:latin typeface="Arial" panose="020B0604020202020204" pitchFamily="34" charset="0"/>
                <a:cs typeface="Arial" panose="020B0604020202020204" pitchFamily="34" charset="0"/>
              </a:rPr>
              <a:t> </a:t>
            </a:r>
            <a:r>
              <a:rPr lang="en-US" altLang="en-US" sz="2000" dirty="0" err="1" smtClean="0">
                <a:effectLst/>
                <a:latin typeface="Arial" panose="020B0604020202020204" pitchFamily="34" charset="0"/>
                <a:cs typeface="Arial" panose="020B0604020202020204" pitchFamily="34" charset="0"/>
              </a:rPr>
              <a:t>syne</a:t>
            </a:r>
            <a:r>
              <a:rPr lang="en-US" altLang="en-US" sz="2000" dirty="0" smtClean="0">
                <a:effectLst/>
                <a:latin typeface="Arial" panose="020B0604020202020204" pitchFamily="34" charset="0"/>
                <a:cs typeface="Arial" panose="020B0604020202020204" pitchFamily="34" charset="0"/>
              </a:rPr>
              <a:t>?</a:t>
            </a:r>
          </a:p>
          <a:p>
            <a:pPr marL="0" indent="0" algn="ctr" eaLnBrk="0" hangingPunct="0">
              <a:lnSpc>
                <a:spcPct val="110000"/>
              </a:lnSpc>
              <a:spcBef>
                <a:spcPct val="0"/>
              </a:spcBef>
              <a:buFont typeface="Arial" charset="0"/>
              <a:buNone/>
            </a:pPr>
            <a:endParaRPr lang="en-US" altLang="en-US" sz="2000" dirty="0" smtClean="0">
              <a:effectLst/>
              <a:latin typeface="Arial" panose="020B0604020202020204" pitchFamily="34" charset="0"/>
              <a:cs typeface="Arial" panose="020B0604020202020204" pitchFamily="34" charset="0"/>
            </a:endParaRPr>
          </a:p>
          <a:p>
            <a:pPr marL="0" indent="0" algn="ctr" eaLnBrk="0" hangingPunct="0">
              <a:lnSpc>
                <a:spcPct val="110000"/>
              </a:lnSpc>
              <a:spcBef>
                <a:spcPct val="0"/>
              </a:spcBef>
              <a:buFont typeface="Arial" charset="0"/>
              <a:buNone/>
            </a:pPr>
            <a:r>
              <a:rPr lang="en-US" altLang="en-US" sz="2000" b="1" i="1" dirty="0" smtClean="0">
                <a:effectLst/>
                <a:latin typeface="Arial" panose="020B0604020202020204" pitchFamily="34" charset="0"/>
                <a:cs typeface="Arial" panose="020B0604020202020204" pitchFamily="34" charset="0"/>
              </a:rPr>
              <a:t>CHORUS</a:t>
            </a:r>
          </a:p>
          <a:p>
            <a:pPr marL="0" indent="0" algn="ctr" eaLnBrk="0" hangingPunct="0">
              <a:lnSpc>
                <a:spcPct val="110000"/>
              </a:lnSpc>
              <a:spcBef>
                <a:spcPct val="0"/>
              </a:spcBef>
              <a:buFont typeface="Arial" charset="0"/>
              <a:buNone/>
            </a:pPr>
            <a:endParaRPr lang="en-US" altLang="en-US" sz="2000" b="1" i="1" dirty="0" smtClean="0">
              <a:effectLst/>
              <a:latin typeface="Arial" panose="020B0604020202020204" pitchFamily="34" charset="0"/>
              <a:cs typeface="Arial" panose="020B0604020202020204" pitchFamily="34" charset="0"/>
            </a:endParaRPr>
          </a:p>
          <a:p>
            <a:pPr marL="0" indent="0" algn="ctr" eaLnBrk="0" hangingPunct="0">
              <a:lnSpc>
                <a:spcPct val="110000"/>
              </a:lnSpc>
              <a:spcBef>
                <a:spcPct val="0"/>
              </a:spcBef>
              <a:buFont typeface="Arial" charset="0"/>
              <a:buNone/>
            </a:pPr>
            <a:r>
              <a:rPr lang="en-US" altLang="en-US" sz="2000" i="1" dirty="0" smtClean="0">
                <a:effectLst/>
                <a:latin typeface="Arial" panose="020B0604020202020204" pitchFamily="34" charset="0"/>
                <a:cs typeface="Arial" panose="020B0604020202020204" pitchFamily="34" charset="0"/>
              </a:rPr>
              <a:t>For auld </a:t>
            </a:r>
            <a:r>
              <a:rPr lang="en-US" altLang="en-US" sz="2000" i="1" dirty="0" err="1" smtClean="0">
                <a:effectLst/>
                <a:latin typeface="Arial" panose="020B0604020202020204" pitchFamily="34" charset="0"/>
                <a:cs typeface="Arial" panose="020B0604020202020204" pitchFamily="34" charset="0"/>
              </a:rPr>
              <a:t>lang</a:t>
            </a:r>
            <a:r>
              <a:rPr lang="en-US" altLang="en-US" sz="2000" i="1" dirty="0" smtClean="0">
                <a:effectLst/>
                <a:latin typeface="Arial" panose="020B0604020202020204" pitchFamily="34" charset="0"/>
                <a:cs typeface="Arial" panose="020B0604020202020204" pitchFamily="34" charset="0"/>
              </a:rPr>
              <a:t> </a:t>
            </a:r>
            <a:r>
              <a:rPr lang="en-US" altLang="en-US" sz="2000" i="1" dirty="0" err="1" smtClean="0">
                <a:effectLst/>
                <a:latin typeface="Arial" panose="020B0604020202020204" pitchFamily="34" charset="0"/>
                <a:cs typeface="Arial" panose="020B0604020202020204" pitchFamily="34" charset="0"/>
              </a:rPr>
              <a:t>syne</a:t>
            </a:r>
            <a:r>
              <a:rPr lang="en-US" altLang="en-US" sz="2000" i="1" dirty="0" smtClean="0">
                <a:effectLst/>
                <a:latin typeface="Arial" panose="020B0604020202020204" pitchFamily="34" charset="0"/>
                <a:cs typeface="Arial" panose="020B0604020202020204" pitchFamily="34" charset="0"/>
              </a:rPr>
              <a:t>, my dear,</a:t>
            </a:r>
            <a:br>
              <a:rPr lang="en-US" altLang="en-US" sz="2000" i="1" dirty="0" smtClean="0">
                <a:effectLst/>
                <a:latin typeface="Arial" panose="020B0604020202020204" pitchFamily="34" charset="0"/>
                <a:cs typeface="Arial" panose="020B0604020202020204" pitchFamily="34" charset="0"/>
              </a:rPr>
            </a:br>
            <a:r>
              <a:rPr lang="en-US" altLang="en-US" sz="2000" i="1" dirty="0" smtClean="0">
                <a:effectLst/>
                <a:latin typeface="Arial" panose="020B0604020202020204" pitchFamily="34" charset="0"/>
                <a:cs typeface="Arial" panose="020B0604020202020204" pitchFamily="34" charset="0"/>
              </a:rPr>
              <a:t>For auld </a:t>
            </a:r>
            <a:r>
              <a:rPr lang="en-US" altLang="en-US" sz="2000" i="1" dirty="0" err="1" smtClean="0">
                <a:effectLst/>
                <a:latin typeface="Arial" panose="020B0604020202020204" pitchFamily="34" charset="0"/>
                <a:cs typeface="Arial" panose="020B0604020202020204" pitchFamily="34" charset="0"/>
              </a:rPr>
              <a:t>lang</a:t>
            </a:r>
            <a:r>
              <a:rPr lang="en-US" altLang="en-US" sz="2000" i="1" dirty="0" smtClean="0">
                <a:effectLst/>
                <a:latin typeface="Arial" panose="020B0604020202020204" pitchFamily="34" charset="0"/>
                <a:cs typeface="Arial" panose="020B0604020202020204" pitchFamily="34" charset="0"/>
              </a:rPr>
              <a:t> </a:t>
            </a:r>
            <a:r>
              <a:rPr lang="en-US" altLang="en-US" sz="2000" i="1" dirty="0" err="1" smtClean="0">
                <a:effectLst/>
                <a:latin typeface="Arial" panose="020B0604020202020204" pitchFamily="34" charset="0"/>
                <a:cs typeface="Arial" panose="020B0604020202020204" pitchFamily="34" charset="0"/>
              </a:rPr>
              <a:t>syne</a:t>
            </a:r>
            <a:r>
              <a:rPr lang="en-US" altLang="en-US" sz="2000" i="1" dirty="0" smtClean="0">
                <a:effectLst/>
                <a:latin typeface="Arial" panose="020B0604020202020204" pitchFamily="34" charset="0"/>
                <a:cs typeface="Arial" panose="020B0604020202020204" pitchFamily="34" charset="0"/>
              </a:rPr>
              <a:t>,</a:t>
            </a:r>
            <a:br>
              <a:rPr lang="en-US" altLang="en-US" sz="2000" i="1" dirty="0" smtClean="0">
                <a:effectLst/>
                <a:latin typeface="Arial" panose="020B0604020202020204" pitchFamily="34" charset="0"/>
                <a:cs typeface="Arial" panose="020B0604020202020204" pitchFamily="34" charset="0"/>
              </a:rPr>
            </a:br>
            <a:r>
              <a:rPr lang="en-US" altLang="en-US" sz="2000" i="1" dirty="0" smtClean="0">
                <a:effectLst/>
                <a:latin typeface="Arial" panose="020B0604020202020204" pitchFamily="34" charset="0"/>
                <a:cs typeface="Arial" panose="020B0604020202020204" pitchFamily="34" charset="0"/>
              </a:rPr>
              <a:t>We'll take a cup of kindness yet,</a:t>
            </a:r>
            <a:br>
              <a:rPr lang="en-US" altLang="en-US" sz="2000" i="1" dirty="0" smtClean="0">
                <a:effectLst/>
                <a:latin typeface="Arial" panose="020B0604020202020204" pitchFamily="34" charset="0"/>
                <a:cs typeface="Arial" panose="020B0604020202020204" pitchFamily="34" charset="0"/>
              </a:rPr>
            </a:br>
            <a:r>
              <a:rPr lang="en-US" altLang="en-US" sz="2000" i="1" dirty="0" smtClean="0">
                <a:effectLst/>
                <a:latin typeface="Arial" panose="020B0604020202020204" pitchFamily="34" charset="0"/>
                <a:cs typeface="Arial" panose="020B0604020202020204" pitchFamily="34" charset="0"/>
              </a:rPr>
              <a:t>For the sake of auld </a:t>
            </a:r>
            <a:r>
              <a:rPr lang="en-US" altLang="en-US" sz="2000" i="1" dirty="0" err="1" smtClean="0">
                <a:effectLst/>
                <a:latin typeface="Arial" panose="020B0604020202020204" pitchFamily="34" charset="0"/>
                <a:cs typeface="Arial" panose="020B0604020202020204" pitchFamily="34" charset="0"/>
              </a:rPr>
              <a:t>lang</a:t>
            </a:r>
            <a:r>
              <a:rPr lang="en-US" altLang="en-US" sz="2000" i="1" dirty="0" smtClean="0">
                <a:effectLst/>
                <a:latin typeface="Arial" panose="020B0604020202020204" pitchFamily="34" charset="0"/>
                <a:cs typeface="Arial" panose="020B0604020202020204" pitchFamily="34" charset="0"/>
              </a:rPr>
              <a:t> </a:t>
            </a:r>
            <a:r>
              <a:rPr lang="en-US" altLang="en-US" sz="2000" i="1" dirty="0" err="1" smtClean="0">
                <a:effectLst/>
                <a:latin typeface="Arial" panose="020B0604020202020204" pitchFamily="34" charset="0"/>
                <a:cs typeface="Arial" panose="020B0604020202020204" pitchFamily="34" charset="0"/>
              </a:rPr>
              <a:t>syne</a:t>
            </a:r>
            <a:endParaRPr lang="en-US" altLang="en-US" sz="2000" i="1" dirty="0" smtClean="0">
              <a:effectLst/>
              <a:latin typeface="Arial" panose="020B0604020202020204" pitchFamily="34" charset="0"/>
              <a:cs typeface="Arial" panose="020B0604020202020204" pitchFamily="34" charset="0"/>
            </a:endParaRPr>
          </a:p>
        </p:txBody>
      </p:sp>
      <p:sp>
        <p:nvSpPr>
          <p:cNvPr id="12" name="Content Placeholder 11"/>
          <p:cNvSpPr>
            <a:spLocks noGrp="1"/>
          </p:cNvSpPr>
          <p:nvPr>
            <p:ph sz="half" idx="4294967295"/>
          </p:nvPr>
        </p:nvSpPr>
        <p:spPr>
          <a:xfrm>
            <a:off x="4716016" y="2564904"/>
            <a:ext cx="4320480" cy="4104456"/>
          </a:xfrm>
          <a:prstGeom prst="rect">
            <a:avLst/>
          </a:prstGeom>
        </p:spPr>
        <p:txBody>
          <a:bodyPr>
            <a:noAutofit/>
          </a:bodyPr>
          <a:lstStyle/>
          <a:p>
            <a:pPr marL="0" indent="0" algn="ctr" eaLnBrk="0" hangingPunct="0">
              <a:spcBef>
                <a:spcPct val="0"/>
              </a:spcBef>
              <a:buFont typeface="Arial" charset="0"/>
              <a:buNone/>
            </a:pPr>
            <a:r>
              <a:rPr lang="en-US" altLang="en-US" sz="2000" dirty="0" smtClean="0">
                <a:effectLst/>
                <a:latin typeface="Arial" panose="020B0604020202020204" pitchFamily="34" charset="0"/>
                <a:cs typeface="Arial" panose="020B0604020202020204" pitchFamily="34" charset="0"/>
              </a:rPr>
              <a:t>And surely you'll buy your pint cup!</a:t>
            </a:r>
            <a:br>
              <a:rPr lang="en-US" altLang="en-US" sz="2000" dirty="0" smtClean="0">
                <a:effectLst/>
                <a:latin typeface="Arial" panose="020B0604020202020204" pitchFamily="34" charset="0"/>
                <a:cs typeface="Arial" panose="020B0604020202020204" pitchFamily="34" charset="0"/>
              </a:rPr>
            </a:br>
            <a:r>
              <a:rPr lang="en-US" altLang="en-US" sz="2000" dirty="0" smtClean="0">
                <a:effectLst/>
                <a:latin typeface="Arial" panose="020B0604020202020204" pitchFamily="34" charset="0"/>
                <a:cs typeface="Arial" panose="020B0604020202020204" pitchFamily="34" charset="0"/>
              </a:rPr>
              <a:t>And surely I'll buy mine!</a:t>
            </a:r>
            <a:br>
              <a:rPr lang="en-US" altLang="en-US" sz="2000" dirty="0" smtClean="0">
                <a:effectLst/>
                <a:latin typeface="Arial" panose="020B0604020202020204" pitchFamily="34" charset="0"/>
                <a:cs typeface="Arial" panose="020B0604020202020204" pitchFamily="34" charset="0"/>
              </a:rPr>
            </a:br>
            <a:r>
              <a:rPr lang="en-US" altLang="en-US" sz="2000" dirty="0" smtClean="0">
                <a:effectLst/>
                <a:latin typeface="Arial" panose="020B0604020202020204" pitchFamily="34" charset="0"/>
                <a:cs typeface="Arial" panose="020B0604020202020204" pitchFamily="34" charset="0"/>
              </a:rPr>
              <a:t>We'll take a cup of kindness yet,</a:t>
            </a:r>
            <a:br>
              <a:rPr lang="en-US" altLang="en-US" sz="2000" dirty="0" smtClean="0">
                <a:effectLst/>
                <a:latin typeface="Arial" panose="020B0604020202020204" pitchFamily="34" charset="0"/>
                <a:cs typeface="Arial" panose="020B0604020202020204" pitchFamily="34" charset="0"/>
              </a:rPr>
            </a:br>
            <a:r>
              <a:rPr lang="en-US" altLang="en-US" sz="2000" dirty="0" smtClean="0">
                <a:effectLst/>
                <a:latin typeface="Arial" panose="020B0604020202020204" pitchFamily="34" charset="0"/>
                <a:cs typeface="Arial" panose="020B0604020202020204" pitchFamily="34" charset="0"/>
              </a:rPr>
              <a:t>For the sake of auld </a:t>
            </a:r>
            <a:r>
              <a:rPr lang="en-US" altLang="en-US" sz="2000" dirty="0" err="1" smtClean="0">
                <a:effectLst/>
                <a:latin typeface="Arial" panose="020B0604020202020204" pitchFamily="34" charset="0"/>
                <a:cs typeface="Arial" panose="020B0604020202020204" pitchFamily="34" charset="0"/>
              </a:rPr>
              <a:t>lang</a:t>
            </a:r>
            <a:r>
              <a:rPr lang="en-US" altLang="en-US" sz="2000" dirty="0" smtClean="0">
                <a:effectLst/>
                <a:latin typeface="Arial" panose="020B0604020202020204" pitchFamily="34" charset="0"/>
                <a:cs typeface="Arial" panose="020B0604020202020204" pitchFamily="34" charset="0"/>
              </a:rPr>
              <a:t> </a:t>
            </a:r>
            <a:r>
              <a:rPr lang="en-US" altLang="en-US" sz="2000" dirty="0" err="1" smtClean="0">
                <a:effectLst/>
                <a:latin typeface="Arial" panose="020B0604020202020204" pitchFamily="34" charset="0"/>
                <a:cs typeface="Arial" panose="020B0604020202020204" pitchFamily="34" charset="0"/>
              </a:rPr>
              <a:t>syne</a:t>
            </a:r>
            <a:endParaRPr lang="en-US" altLang="en-US" sz="2000" dirty="0" smtClean="0">
              <a:effectLst/>
              <a:latin typeface="Arial" panose="020B0604020202020204" pitchFamily="34" charset="0"/>
              <a:cs typeface="Arial" panose="020B0604020202020204" pitchFamily="34" charset="0"/>
            </a:endParaRPr>
          </a:p>
          <a:p>
            <a:pPr marL="0" indent="0" algn="ctr" eaLnBrk="0" hangingPunct="0">
              <a:lnSpc>
                <a:spcPct val="110000"/>
              </a:lnSpc>
              <a:spcBef>
                <a:spcPct val="0"/>
              </a:spcBef>
              <a:buFont typeface="Arial" charset="0"/>
              <a:buNone/>
            </a:pPr>
            <a:endParaRPr lang="en-US" altLang="en-US" sz="2000" b="1" i="1" dirty="0" smtClean="0">
              <a:effectLst/>
              <a:latin typeface="Arial" panose="020B0604020202020204" pitchFamily="34" charset="0"/>
              <a:cs typeface="Arial" panose="020B0604020202020204" pitchFamily="34" charset="0"/>
            </a:endParaRPr>
          </a:p>
          <a:p>
            <a:pPr marL="0" indent="0" algn="ctr" eaLnBrk="0" hangingPunct="0">
              <a:lnSpc>
                <a:spcPct val="110000"/>
              </a:lnSpc>
              <a:spcBef>
                <a:spcPct val="0"/>
              </a:spcBef>
              <a:buFont typeface="Arial" charset="0"/>
              <a:buNone/>
            </a:pPr>
            <a:r>
              <a:rPr lang="en-US" altLang="en-US" sz="2000" b="1" i="1" dirty="0" smtClean="0">
                <a:effectLst/>
                <a:latin typeface="Arial" panose="020B0604020202020204" pitchFamily="34" charset="0"/>
                <a:cs typeface="Arial" panose="020B0604020202020204" pitchFamily="34" charset="0"/>
              </a:rPr>
              <a:t>CHORUS</a:t>
            </a:r>
            <a:r>
              <a:rPr lang="en-US" altLang="en-US" sz="2000" dirty="0" smtClean="0">
                <a:effectLst/>
                <a:latin typeface="Arial" panose="020B0604020202020204" pitchFamily="34" charset="0"/>
                <a:cs typeface="Arial" panose="020B0604020202020204" pitchFamily="34" charset="0"/>
              </a:rPr>
              <a:t/>
            </a:r>
            <a:br>
              <a:rPr lang="en-US" altLang="en-US" sz="2000" dirty="0" smtClean="0">
                <a:effectLst/>
                <a:latin typeface="Arial" panose="020B0604020202020204" pitchFamily="34" charset="0"/>
                <a:cs typeface="Arial" panose="020B0604020202020204" pitchFamily="34" charset="0"/>
              </a:rPr>
            </a:br>
            <a:r>
              <a:rPr lang="en-US" altLang="en-US" sz="2000" dirty="0" smtClean="0">
                <a:effectLst/>
                <a:latin typeface="Arial" panose="020B0604020202020204" pitchFamily="34" charset="0"/>
                <a:cs typeface="Arial" panose="020B0604020202020204" pitchFamily="34" charset="0"/>
              </a:rPr>
              <a:t/>
            </a:r>
            <a:br>
              <a:rPr lang="en-US" altLang="en-US" sz="2000" dirty="0" smtClean="0">
                <a:effectLst/>
                <a:latin typeface="Arial" panose="020B0604020202020204" pitchFamily="34" charset="0"/>
                <a:cs typeface="Arial" panose="020B0604020202020204" pitchFamily="34" charset="0"/>
              </a:rPr>
            </a:br>
            <a:r>
              <a:rPr lang="en-US" altLang="en-US" sz="2000" dirty="0" smtClean="0">
                <a:effectLst/>
                <a:latin typeface="Arial" panose="020B0604020202020204" pitchFamily="34" charset="0"/>
                <a:cs typeface="Arial" panose="020B0604020202020204" pitchFamily="34" charset="0"/>
              </a:rPr>
              <a:t>And there's a hand my trusty friend!</a:t>
            </a:r>
            <a:br>
              <a:rPr lang="en-US" altLang="en-US" sz="2000" dirty="0" smtClean="0">
                <a:effectLst/>
                <a:latin typeface="Arial" panose="020B0604020202020204" pitchFamily="34" charset="0"/>
                <a:cs typeface="Arial" panose="020B0604020202020204" pitchFamily="34" charset="0"/>
              </a:rPr>
            </a:br>
            <a:r>
              <a:rPr lang="en-US" altLang="en-US" sz="2000" dirty="0" smtClean="0">
                <a:effectLst/>
                <a:latin typeface="Arial" panose="020B0604020202020204" pitchFamily="34" charset="0"/>
                <a:cs typeface="Arial" panose="020B0604020202020204" pitchFamily="34" charset="0"/>
              </a:rPr>
              <a:t>And give me one of thine!</a:t>
            </a:r>
            <a:br>
              <a:rPr lang="en-US" altLang="en-US" sz="2000" dirty="0" smtClean="0">
                <a:effectLst/>
                <a:latin typeface="Arial" panose="020B0604020202020204" pitchFamily="34" charset="0"/>
                <a:cs typeface="Arial" panose="020B0604020202020204" pitchFamily="34" charset="0"/>
              </a:rPr>
            </a:br>
            <a:r>
              <a:rPr lang="en-US" altLang="en-US" sz="2000" dirty="0" smtClean="0">
                <a:effectLst/>
                <a:latin typeface="Arial" panose="020B0604020202020204" pitchFamily="34" charset="0"/>
                <a:cs typeface="Arial" panose="020B0604020202020204" pitchFamily="34" charset="0"/>
              </a:rPr>
              <a:t>We'll take a right good-will drink,</a:t>
            </a:r>
            <a:br>
              <a:rPr lang="en-US" altLang="en-US" sz="2000" dirty="0" smtClean="0">
                <a:effectLst/>
                <a:latin typeface="Arial" panose="020B0604020202020204" pitchFamily="34" charset="0"/>
                <a:cs typeface="Arial" panose="020B0604020202020204" pitchFamily="34" charset="0"/>
              </a:rPr>
            </a:br>
            <a:r>
              <a:rPr lang="en-US" altLang="en-US" sz="2000" dirty="0" smtClean="0">
                <a:effectLst/>
                <a:latin typeface="Arial" panose="020B0604020202020204" pitchFamily="34" charset="0"/>
                <a:cs typeface="Arial" panose="020B0604020202020204" pitchFamily="34" charset="0"/>
              </a:rPr>
              <a:t>For the sake of auld </a:t>
            </a:r>
            <a:r>
              <a:rPr lang="en-US" altLang="en-US" sz="2000" dirty="0" err="1" smtClean="0">
                <a:effectLst/>
                <a:latin typeface="Arial" panose="020B0604020202020204" pitchFamily="34" charset="0"/>
                <a:cs typeface="Arial" panose="020B0604020202020204" pitchFamily="34" charset="0"/>
              </a:rPr>
              <a:t>lang</a:t>
            </a:r>
            <a:r>
              <a:rPr lang="en-US" altLang="en-US" sz="2000" dirty="0" smtClean="0">
                <a:effectLst/>
                <a:latin typeface="Arial" panose="020B0604020202020204" pitchFamily="34" charset="0"/>
                <a:cs typeface="Arial" panose="020B0604020202020204" pitchFamily="34" charset="0"/>
              </a:rPr>
              <a:t> </a:t>
            </a:r>
            <a:r>
              <a:rPr lang="en-US" altLang="en-US" sz="2000" dirty="0" err="1" smtClean="0">
                <a:effectLst/>
                <a:latin typeface="Arial" panose="020B0604020202020204" pitchFamily="34" charset="0"/>
                <a:cs typeface="Arial" panose="020B0604020202020204" pitchFamily="34" charset="0"/>
              </a:rPr>
              <a:t>syne</a:t>
            </a:r>
            <a:endParaRPr lang="en-US" altLang="en-US" sz="2000" b="1" i="1" dirty="0" smtClean="0">
              <a:effectLst/>
              <a:latin typeface="Arial" panose="020B0604020202020204" pitchFamily="34" charset="0"/>
              <a:cs typeface="Arial" panose="020B0604020202020204" pitchFamily="34" charset="0"/>
            </a:endParaRPr>
          </a:p>
          <a:p>
            <a:pPr marL="0" indent="0" algn="ctr" eaLnBrk="0" hangingPunct="0">
              <a:lnSpc>
                <a:spcPct val="110000"/>
              </a:lnSpc>
              <a:spcBef>
                <a:spcPct val="0"/>
              </a:spcBef>
              <a:buFont typeface="Arial" charset="0"/>
              <a:buNone/>
            </a:pPr>
            <a:r>
              <a:rPr lang="en-US" altLang="en-US" sz="2000" b="1" i="1" dirty="0" smtClean="0">
                <a:effectLst/>
                <a:latin typeface="Arial" panose="020B0604020202020204" pitchFamily="34" charset="0"/>
                <a:cs typeface="Arial" panose="020B0604020202020204" pitchFamily="34" charset="0"/>
              </a:rPr>
              <a:t>CHORUS</a:t>
            </a:r>
          </a:p>
        </p:txBody>
      </p:sp>
      <p:sp>
        <p:nvSpPr>
          <p:cNvPr id="2" name="Slide Number Placeholder 1"/>
          <p:cNvSpPr>
            <a:spLocks noGrp="1"/>
          </p:cNvSpPr>
          <p:nvPr>
            <p:ph type="sldNum" sz="quarter" idx="11"/>
          </p:nvPr>
        </p:nvSpPr>
        <p:spPr/>
        <p:txBody>
          <a:bodyPr/>
          <a:lstStyle/>
          <a:p>
            <a:fld id="{12CFC242-B1B4-4F35-9E8D-0F6D42821CCB}" type="slidenum">
              <a:rPr lang="en-GB" smtClean="0"/>
              <a:t>16</a:t>
            </a:fld>
            <a:endParaRPr lang="en-GB"/>
          </a:p>
        </p:txBody>
      </p:sp>
    </p:spTree>
    <p:extLst>
      <p:ext uri="{BB962C8B-B14F-4D97-AF65-F5344CB8AC3E}">
        <p14:creationId xmlns:p14="http://schemas.microsoft.com/office/powerpoint/2010/main" val="781871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7173" y="2636912"/>
            <a:ext cx="7920758" cy="923330"/>
          </a:xfrm>
          <a:prstGeom prst="rect">
            <a:avLst/>
          </a:prstGeom>
        </p:spPr>
        <p:txBody>
          <a:bodyPr wrap="none">
            <a:spAutoFit/>
          </a:bodyPr>
          <a:lstStyle/>
          <a:p>
            <a:pPr algn="ctr"/>
            <a:r>
              <a:rPr lang="en-GB" sz="5400" b="1" dirty="0" smtClean="0">
                <a:latin typeface="Aharoni" panose="02010803020104030203" pitchFamily="2" charset="-79"/>
                <a:cs typeface="Aharoni" panose="02010803020104030203" pitchFamily="2" charset="-79"/>
              </a:rPr>
              <a:t>Scottish Food and Drink</a:t>
            </a:r>
            <a:endParaRPr lang="en-GB" sz="5400" dirty="0">
              <a:latin typeface="Aharoni" panose="02010803020104030203" pitchFamily="2" charset="-79"/>
              <a:cs typeface="Aharoni" panose="02010803020104030203" pitchFamily="2" charset="-79"/>
            </a:endParaRPr>
          </a:p>
        </p:txBody>
      </p:sp>
      <p:sp>
        <p:nvSpPr>
          <p:cNvPr id="3" name="Slide Number Placeholder 2"/>
          <p:cNvSpPr>
            <a:spLocks noGrp="1"/>
          </p:cNvSpPr>
          <p:nvPr>
            <p:ph type="sldNum" sz="quarter" idx="11"/>
          </p:nvPr>
        </p:nvSpPr>
        <p:spPr/>
        <p:txBody>
          <a:bodyPr/>
          <a:lstStyle/>
          <a:p>
            <a:fld id="{12CFC242-B1B4-4F35-9E8D-0F6D42821CCB}" type="slidenum">
              <a:rPr lang="en-GB" smtClean="0"/>
              <a:t>17</a:t>
            </a:fld>
            <a:endParaRPr lang="en-GB"/>
          </a:p>
        </p:txBody>
      </p:sp>
    </p:spTree>
    <p:extLst>
      <p:ext uri="{BB962C8B-B14F-4D97-AF65-F5344CB8AC3E}">
        <p14:creationId xmlns:p14="http://schemas.microsoft.com/office/powerpoint/2010/main" val="18532627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edzell.org/arch%20images/Haggis%20Recip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01" y="-27384"/>
            <a:ext cx="9093099" cy="641577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fld id="{12CFC242-B1B4-4F35-9E8D-0F6D42821CCB}" type="slidenum">
              <a:rPr lang="en-GB" smtClean="0"/>
              <a:t>18</a:t>
            </a:fld>
            <a:endParaRPr lang="en-GB"/>
          </a:p>
        </p:txBody>
      </p:sp>
    </p:spTree>
    <p:extLst>
      <p:ext uri="{BB962C8B-B14F-4D97-AF65-F5344CB8AC3E}">
        <p14:creationId xmlns:p14="http://schemas.microsoft.com/office/powerpoint/2010/main" val="1431437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shrineodreams.files.wordpress.com/2014/07/haggi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9207" y="832867"/>
            <a:ext cx="3165047" cy="252412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i.dailymail.co.uk/i/pix/2009/08/03/article-0-030EA213000005DC-976_468x265.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372" y="832866"/>
            <a:ext cx="4457700" cy="25241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https://funkyellasuk.files.wordpress.com/2014/09/happisneeps.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776" y="3356992"/>
            <a:ext cx="4464496" cy="33356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46251" y="3474586"/>
            <a:ext cx="1509525" cy="523220"/>
          </a:xfrm>
          <a:prstGeom prst="rect">
            <a:avLst/>
          </a:prstGeom>
          <a:noFill/>
        </p:spPr>
        <p:txBody>
          <a:bodyPr wrap="square" rtlCol="0">
            <a:spAutoFit/>
          </a:bodyPr>
          <a:lstStyle/>
          <a:p>
            <a:r>
              <a:rPr lang="en-GB" sz="2800" b="1" dirty="0" smtClean="0"/>
              <a:t>Haggis</a:t>
            </a:r>
            <a:endParaRPr lang="en-GB" sz="2800" b="1" dirty="0"/>
          </a:p>
        </p:txBody>
      </p:sp>
      <p:sp>
        <p:nvSpPr>
          <p:cNvPr id="2" name="Slide Number Placeholder 1"/>
          <p:cNvSpPr>
            <a:spLocks noGrp="1"/>
          </p:cNvSpPr>
          <p:nvPr>
            <p:ph type="sldNum" sz="quarter" idx="11"/>
          </p:nvPr>
        </p:nvSpPr>
        <p:spPr/>
        <p:txBody>
          <a:bodyPr/>
          <a:lstStyle/>
          <a:p>
            <a:fld id="{12CFC242-B1B4-4F35-9E8D-0F6D42821CCB}" type="slidenum">
              <a:rPr lang="en-GB" smtClean="0"/>
              <a:t>19</a:t>
            </a:fld>
            <a:endParaRPr lang="en-GB"/>
          </a:p>
        </p:txBody>
      </p:sp>
    </p:spTree>
    <p:extLst>
      <p:ext uri="{BB962C8B-B14F-4D97-AF65-F5344CB8AC3E}">
        <p14:creationId xmlns:p14="http://schemas.microsoft.com/office/powerpoint/2010/main" val="2637073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www.tasses.ca/Pictures/Trips/2011%20Edinburg%20Scotland/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491"/>
            <a:ext cx="9144000" cy="685050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fld id="{12CFC242-B1B4-4F35-9E8D-0F6D42821CCB}" type="slidenum">
              <a:rPr lang="en-GB" smtClean="0"/>
              <a:t>2</a:t>
            </a:fld>
            <a:endParaRPr lang="en-GB"/>
          </a:p>
        </p:txBody>
      </p:sp>
    </p:spTree>
    <p:extLst>
      <p:ext uri="{BB962C8B-B14F-4D97-AF65-F5344CB8AC3E}">
        <p14:creationId xmlns:p14="http://schemas.microsoft.com/office/powerpoint/2010/main" val="1796396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goodtoknow.media.ipcdigital.co.uk/111/00000b503/1fe2_orh100000w614/14-Irn-Bru.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 y="3296927"/>
            <a:ext cx="2483692" cy="354608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murdochbutchers.co.uk/scripts/img/img.php?src=/uploads/products/The_World_s_Best_4b79c4944e8db.jpg&amp;w=330&amp;h=215&amp;zc=1&amp;q=90">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0534" y="312738"/>
            <a:ext cx="2771775" cy="204787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upload.wikimedia.org/wikipedia/commons/b/b2/Grinners_breakfast.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3968" y="3717032"/>
            <a:ext cx="4032448" cy="302433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8" descr="Image result for porridge box"/>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10" descr="Image result for porridge box"/>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32" name="Picture 12" descr="http://ecx.images-amazon.com/images/I/51tNq0DjXfL._SY300_.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8206" y="57150"/>
            <a:ext cx="20193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http://thumbs.dreamstime.com/z/bowl-oats-porridge-white-background-33514511.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23728" y="57150"/>
            <a:ext cx="3209048" cy="275964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194603" y="2391430"/>
            <a:ext cx="2232248" cy="523220"/>
          </a:xfrm>
          <a:prstGeom prst="rect">
            <a:avLst/>
          </a:prstGeom>
          <a:noFill/>
        </p:spPr>
        <p:txBody>
          <a:bodyPr wrap="square" rtlCol="0">
            <a:spAutoFit/>
          </a:bodyPr>
          <a:lstStyle/>
          <a:p>
            <a:r>
              <a:rPr lang="en-GB" sz="2800" b="1" dirty="0" smtClean="0"/>
              <a:t>Scotch Pies</a:t>
            </a:r>
            <a:endParaRPr lang="en-GB" sz="2800" b="1" dirty="0"/>
          </a:p>
        </p:txBody>
      </p:sp>
      <p:sp>
        <p:nvSpPr>
          <p:cNvPr id="11" name="TextBox 10"/>
          <p:cNvSpPr txBox="1"/>
          <p:nvPr/>
        </p:nvSpPr>
        <p:spPr>
          <a:xfrm>
            <a:off x="1505793" y="2401724"/>
            <a:ext cx="2232248" cy="523220"/>
          </a:xfrm>
          <a:prstGeom prst="rect">
            <a:avLst/>
          </a:prstGeom>
          <a:solidFill>
            <a:schemeClr val="bg2"/>
          </a:solidFill>
        </p:spPr>
        <p:txBody>
          <a:bodyPr wrap="square" rtlCol="0">
            <a:spAutoFit/>
          </a:bodyPr>
          <a:lstStyle/>
          <a:p>
            <a:r>
              <a:rPr lang="en-GB" sz="2800" b="1" dirty="0" smtClean="0"/>
              <a:t>Porage Oats</a:t>
            </a:r>
            <a:endParaRPr lang="en-GB" sz="2800" b="1" dirty="0"/>
          </a:p>
        </p:txBody>
      </p:sp>
      <p:sp>
        <p:nvSpPr>
          <p:cNvPr id="12" name="TextBox 11"/>
          <p:cNvSpPr txBox="1"/>
          <p:nvPr/>
        </p:nvSpPr>
        <p:spPr>
          <a:xfrm>
            <a:off x="2627784" y="5661248"/>
            <a:ext cx="2232248" cy="954107"/>
          </a:xfrm>
          <a:prstGeom prst="rect">
            <a:avLst/>
          </a:prstGeom>
          <a:noFill/>
        </p:spPr>
        <p:txBody>
          <a:bodyPr wrap="square" rtlCol="0">
            <a:spAutoFit/>
          </a:bodyPr>
          <a:lstStyle/>
          <a:p>
            <a:r>
              <a:rPr lang="en-GB" sz="2800" b="1" dirty="0" smtClean="0"/>
              <a:t>Square Sausages</a:t>
            </a:r>
            <a:endParaRPr lang="en-GB" sz="2800" b="1" dirty="0"/>
          </a:p>
        </p:txBody>
      </p:sp>
      <p:sp>
        <p:nvSpPr>
          <p:cNvPr id="4" name="Slide Number Placeholder 3"/>
          <p:cNvSpPr>
            <a:spLocks noGrp="1"/>
          </p:cNvSpPr>
          <p:nvPr>
            <p:ph type="sldNum" sz="quarter" idx="11"/>
          </p:nvPr>
        </p:nvSpPr>
        <p:spPr/>
        <p:txBody>
          <a:bodyPr/>
          <a:lstStyle/>
          <a:p>
            <a:fld id="{12CFC242-B1B4-4F35-9E8D-0F6D42821CCB}" type="slidenum">
              <a:rPr lang="en-GB" smtClean="0"/>
              <a:t>20</a:t>
            </a:fld>
            <a:endParaRPr lang="en-GB"/>
          </a:p>
        </p:txBody>
      </p:sp>
    </p:spTree>
    <p:extLst>
      <p:ext uri="{BB962C8B-B14F-4D97-AF65-F5344CB8AC3E}">
        <p14:creationId xmlns:p14="http://schemas.microsoft.com/office/powerpoint/2010/main" val="2451446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everything-lavender.com/bravenet-images/lavender-shortbread-recip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7384"/>
            <a:ext cx="4467225" cy="325755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1uwejq.bay.livefilestore.com/y1pLUu-xBOjgFGodJRKPppq3XohSgpl9Zc35-TSlHiLt9bnrhyKZHQAmITRTQYZCJt2E80aqU1MtG05GrlfpWy25A/Vanilla%20fudge%20(8).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8377" y="4076983"/>
            <a:ext cx="4211960" cy="274966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xMSEhQUEhQVFRUXFxQVFRYYGBUVFBcVFhQYGhUXFBQYHCggGBolHBQUITEhJSkrLi4uFx8zODMsNygtLisBCgoKDg0OGxAQGywmHyQsLCwsLCwsLCwsLCwsLCwsLCwsLCwsLCwsLCwsLCwsLCwsLCwsLCwsLCwsLCwsLCwsLP/AABEIALcBEwMBIgACEQEDEQH/xAAbAAABBQEBAAAAAAAAAAAAAAAAAQIDBAUGB//EADYQAAEDAgUDAQYFAwUBAAAAAAEAAhEDIQQSMUFRBSJhcQYTMoGRoUJSscHRFPDxFSNiguEz/8QAGQEAAwEBAQAAAAAAAAAAAAAAAAECAwQF/8QAKREAAgICAgEEAgAHAAAAAAAAAAECEQMhEjEEE0FRYRQiIzJCUmJxgf/aAAwDAQACEQMRAD8A9nLjykzHlIhACyeSiTykQgBZPKMx5SIQAuY8lGY8pEypWA1KAJMx5RmPKzKnVmzAkqrX60RsspZ4R7ZaxyZu5jyjN5XOf604iwSHqNTlZvyoF+jI6TMeUmY8rAb1B+sqZvVHfllUvIgyXiZs5jyjMeVks6sNwrNPqDDurjli+mS4NF3MeUZjyVCzENOhUgKuyR0nkpJPJSSqeO6i2nA1O4GoG5SlNRVsai26RbJPJ+qSTyfqqTOqsLokQQD5+isUsWx2h/YpRyxfTG4NEuY8n6oznkpRBS5VpZA3OeT9UZzyfqlLU2EAOzHkozHkpqVMB2Y8lJmPJSISAXMeSlzHkpqVMBcx5KaXHk/VKmlABnPJ+qEQhAEqEIUjBCE15gSgB0qpiMe1vkrOxPUy6wBH6qsB/lc889aiaxx/JZxPUnOHbZU6geRJcnVSPy6fdNa7xAXLPI29s2jFJaEp2/lK6mHJ4MJ5IF1nV6Y7K5w7QgMhOdUPCe5s2Kml7Dt+4CnZSU5hMzHROBMQVpGkQxop3TnUBsjMBsnSArXEVsVlG2qnZXc3UqEunQxCdUcCJO37LVOloh7M/rPXnZ20mDuEPm502jeUhc4w55IzSDMGJ2tZUD2PNZ5zyYaY7texjQNTC0arC1jXUxEgEh03E78FclyySbb0dUlGCSRHUIkAR2WkcgRdVnsd7zXXjmNlZc5oIEAGIPDtzfZD6gBnUAfM+AU3FEKRNh+pOa4A2vB/wtzC44OMFc49rTeCDrzHqrJe4QeRqt8eWUezKcUzpgiFlYDFkWJlajTK7YSUlZg1QQkhOQqENhInpCEwGoSkJIQIEqEJgEISoQA5CEKRgsvrWIe0sDdyZ9IWouY9sMUWFmUS4SY0sba6LHPLjBs0xR5TSFzbakJ7zIsLqpgj2gnU+Z+6uhsiy4YyckbyVMgzkAWJUjWkxeFI5sDW3jlRhpAuDf5pNNMLsKrMzvRDWKOreLHxsnOaebeNVPLbdDrQ9zU44cATeUoGlz68KJrXAkue7LeBAt9FpS9yQBNktKoJ1lSNeCY45SQCbNA8pJfDC/kQgk62TKhG49eE2q4DRKwmBLri9x+iV7odDw8Rayq9RrEUyQCdJ2tN/srNN4Emx9VQx9UvY4CWloBBkRM8BVP+QIL9kVujiamZ1mNn3bbCSdSW88fNbbXe8ZOWOWmzgua6RiKtapke0ZBmIcQG30EAXj5bLo8OSLXkWkgac+ieDaKzqmD2wLxN4jT+yq5YTJcfLfHqFfdLrO8/Ta/0VF1NzQADuB3XKrIqMosZQfu4CHWHCeSSWiZbwlxOHJgkdp+xTG+DN49Cs9rTK12Sxex+S1MBjROUn0WVREX3THtIM/MLSORw2S42dUhUum4nMIJuFdXfGSkrRg1QIQhMQIQhACQiEqEWAiEqE7AVCEJAC572zwQfRL+7M3jg6yuhTalMOBDhIIgjwVGSHOLiXCXGSZ5z0LqRecnuy6AO4c/NdC17teI7dvMLi/aLDMpYhzKNQMymcswCNYkqbo/tA8sl1oJB8xpHi4XkRlwfE9OeLmuUTsXZ3Ge0NHwtBkeSRymZRmtYk3mT/gKHAdRDgMxynXLOa02+qsVKjpBAAF5zTI4hbtpq0cnFp0xwpxNvuZ+XlLTIg2NtJi9r7qvWqmdjeYgG/KQYjjLGkTHmwP7JcohxZKar7AAAG5m8hKZfE5gZgEaG100S68G3GhB0MW0TnT8OdoG/bJA4BGh1Qrf+gqh4GsAT8ybcpjS4akE+kRKKbhl7S4gfiiLTeZ1UbgHGZMWMAQSPJN4Q0CBgObSb6JKgJLiRIGg38wntptBOUxodzopKxhxBM2kmO77aj0RGLrYNkLq4aLtPjknyquMdnpOIEG1t5GsfmVjGMAFmlxMTEix1P/igxuCGVxjM6LCPh4ywbFElJpoqNJpnP9Pc5tQlpII0zWJPDteV1mGBtJJufIFvuJC4jBuyVTTqNLyc7rWiAAZPI5XT9DrOiC1wbHbN7DXN9Vh40uL2dHkxvaNcVDpl5v4/uVE4BzmyDGn2sZTHum4zES2PW82+iR5JgixmRGkn/JXXKVnEkTvpExHw7jlRsPiwMfLyoqWKcNQAbkcC9weCp/dzB5+IKbUnodV2MzBrpI7SpXAOJhL7oZY28pDZXTXZJFRrFjh910VGpmAIXM1Bur/RsYS4tOmyrDkqXF+4Tjas2kIQu0wBCEIAEIQgBUiVCAEQhCABBQhAHjXt5gHGs90yZO0HXULkz1mo2RV7gQGkgAOyjaV7J7d9OL2tqCCBAcIvE2IXnNXo7KwOVrgQSXCABlvBEryMjUJuM+j1sT5QTiQ9K6gabQZaaZIsXZyIGx5JhbeF9riAQ8ACDAEkjTWdDH1XE9T9n6lIy0GxmRA0NtLKtVx1bNNTvdF51I3JI103SWNS3FlOa/qR6zgOthwa6bOEiXAQJjujRXWdTD2w0gnT15tK8lHWWNayM7MrSMtizNrYaxdW+m4nOBlfLi4BoiJm1/8AKlwnFC445Ps9boOc8wYy2gbDyDF9dFMbGGn14PHz/leeUXYyi0lzxlhpJnNE2Mxuq2C6xUkzUcT+G5sd8w4ISeWlVB+Ne0z0ujiBbMdZGUCY9SpffNNpbl32d4N15qcdU7SKkAkt1ueA47KP+vc3V1xrBJHz8ojnaVUJ+L9nprqk3BkAG4OvIEJrcRYlxLPUgfTVebP9oKwIJc7Y5YIEbaG0qriOrPdJJJzc3AvsrWd/Avxfs9HqdSp5iA9gzbW0GvzVD/WWQ4Cp23t4Hl1zN9FwL8cGgukgusJIuJ4mwWZicWx0NdVEAWgGZ38fympzfsN4IR9zqauPbVc/3LhBaZJ1sb5vy7eq6HoVWoKeVxvqDIIInQgXXm/shjQHV2uuIzzAkxYzP6L0LpXYWmHTG1oE3MfP7rJx4ZaKk1LGdS1hmbaHSwvofoml8NHxfEJHz2PHlBJN5AEW3nwUriAWEkAAmTyI5XY2cFCPGc3bI88W0T6cAxpffdNfULmlo23aIsdPsm4a7YMkj9Qf00ST/bQNaLGTtn1+6QCdUxnxAEqVr5JG43/haKmQQGjBvKrPqljw5u2oWjTJMnWAqGJpmJtdY5FSuJcHvZ0+Gqh7QRupFkez9Q5cp2WuvQxy5RTMJKnQIQlVkgkSoQAIQhACIQkQAqZVqBoJJgBOWB7S49ob7sztNtlnlnwjZcIcpUUuodVNUuDT2j7+VxvWKzWntflmBMWsdzxstrEVIHaLfT5rmPaVjfVeVkbn2eliSi9Fl2OcDFRzSwlosJbF4B86Kd+BwlVoLw0CXQGgioZsL8eFxQ6hVpsyNgstYgGTPOsq1ger0nlrahfTBcMzj3tEafRZelNbibNxembWO9kKRtTLQfyj4/v6qnj/AGEqMAyuuCPyiJ3seYVjB4jM41GPDnAatc1zv+oN9r24WrheqObJqh5JAygiADHm59VKzZIkvEn0cfieiYlhDHOeSdbkiB80tPpeIaJDnAPBEwSHZdhqu7b1Z0aNyCwadbm8cg8q1g8Z70OLcjWs1Bib6gAbK4+S3qiZY2tnndDpmILQ5shoIbfuvzFzHyU2G6dXkOIc+IJvEyZINoH/AKvRjXpXaC0RfMbWHFr+ikw2IpPpvhwygiC3WZ/xqqWe/ZEtNfJ57jHYlxObtaTGxIGwmBMKGl7PPd+J1wI0P24uvRHY2mQO5pPGttLTZRuxdJt7ZTZwAEi+pM6KVnrobi37HCH2TfAA03Lon+5SUvY2o6SQ1og35gXgnddZU66wF2RkkCzdQReTb9PKqjHe/LnOyghjg0aAA6zt9E15Evkr0fo52h7KNpd+eAG3JNjOwI1+S6LA4uo2qDmJ0zGNuCuf6vSLmhuYtAga5gf+o0U/ScSHU4c6XcjtiLDXwAs8k5SXJm0YJaPScO8FoJdfUeSdirRY0iwNydo22lc30TqWfK0kzAcLa+B5W8yo54logbfPwuvHNNHnZMbixzW90z8NiebbqcUdTPpA8rOLSXARJJdNpiCSI9IH1TxJk5pJvH6RPohTolxLFR0bdw/T1S0GGSWny4HSPCipuI+HQz6zwgZg0OIgGJ/gpxluxNFqmM9wY5Vaq4tMa8KVtTI46JKjQbmxVS3H7EtMq4DGubWE6EwV1wK4yowtINuZXW4R8sB8LXw5OnFizpaaJkIQu05xUIQgAQhCAGoQkQAq5j2zeGhjtyYiNZ8rppVHq2BFam5h129dljng5waRpikozTZwrGF180eI0+ayeqUZYbGZud1o12upudTcIc0xNzPGUJuMpuymbm0gHf5bryYOtM9OS90efYmiWuLSeZbrHlUqmEmzSTAOwA+63cZgHd7gCCJvM67RsVkMqhuYhjnOj4iJDR+IxsulX3EVrqRnOpEGQTIk27b+CtSj7TYqQX1M8NAGaTAG1tfUpr67XCzSbAm0W5kpzunDK0t0cSDcWA5GyHNNVJB6dO4s1cD7U5iA9jIuSIyi/wCEEHRW29SpOcCSA0QYBEuMG19R6rmBgNYlH9K8OiHTYxa9udli8WN9FqU12jtsB1Gk8y2m7OJDWSHMIiS6xsfClfjGQbAF0BzbmDtAGi4ZtBwuCZ/T6aJHYd5gNkb6ySeZUvBB+4c5fB1dOuxtQh1NxkEC5n1n+VNXzMHdTDMxkB0H9DrC5ANqsb8To27jr6qb3eIqtsaj42zWH/YmAhePH5G8zvo6uniWsaSWkZhEgRIUGLxzJ/8Ao0CLAuEgfLdYGE6FiXNzOaAwTJc8CdobudNE2j0VxIENB3iLTrJU/jwXcg9WT6RoDH0LhmYnwC6XeTEeqz6PUctVrsuVpsST3Ac5fVaFPoMC7jG+U2+aY7o4c0w0kCJJJHpA/dUniVoP4nZ0OCBa7cSC5p/S+y6vo+JzCSbWmNvK4fAYolhaT8FtTmyfvotvo+MAIa0zMGZ0vp6Lmg+E7Lyw5ROq925j2u/AJm19PzbKziSxzYABJ2m8FGFrEkCxaQQ4TtFtd9fqqdfCBryWwAQHNGl7TJ+QXoS1G10eatvY/DuILdotGs8zz/lTVH5ToSDrvGswFXAL7WBBuR6Xt5TjUdpwLHbx+izjOkNx2PcB8jcf3ylyyIOuoVYV3OMEX9IE+E9lQ5u60WRGabBxaHYjuadoWr7O4gup32ssnqcwC26v+zTzBafVbYZVmomavHZuoQhekcoIQhACyhCRADEShIgBZSJEjikByPtwyj2knJUMDNbTyVxmBxIpVSAHnyXWl35RMH1Vv226g59ZwAMC07WXHjqFRhcAA5p/C7T1B2K8jLH1JtxPYxfpjSkdRjml2hjbS3i+5XPYnDuyuEEA2J0kbAjdXOm41r2lzSA9ojI8zmJ1yHhOfjPeOyloB/MGxfwSslKUHs14RktHPMY/tEEtkgzAHIvG38K8+m2gGWL6jw4lrXB4DD6acLSZh2AtBNOSXNBMSXRv4kKjicBBmwLgYA40N/VbLJCS2ZuE09MlwlSkQ4tBZkIlrpkyLSbydVOx7iJgQZALpE+BH92WV/pBflLJNQm8AiOO/RVa+DdaHEa2k39FDxQfTKjkktNHQ0csENALgb7yXcj0TsgLtQQLZbCQdSDyudZ71jXNa8tzRmNwTIjlXsA5tMv9611UEFrMznWO7i3cqXgr3H6v0b2JIEDM1wAsHQSDNg1SURkac4B0jKI18eFy1XDuJLtGi7RfL6AaopYd2VxbUcPUuMgAyAFL8f8AyD1X/adKaoGaXNDTGsC/GZOdiaLQ8PdTAgwGuEkxbt35suQOAcXDMS7Q+YPP2Vr/AEXNLpHBAJmP3+SPRgu5D5TfSL1X2hZOVrHOEWNgLeqoDqVV5/24aBqRJPi6uYTpQLg1paWxmcHHL6NH97KSvh3ASGQNDcDuPwxzymuC6Q6fuzKY803Z75gQXE3kbtXVYLEyGPYBlcdYIj/HC5sYF1R3eXccDXhaFH/ZIEywebAneEssU6+Qg3/w77AYqLFxImARdpEefktPG1A9oIknS+3M/NcNhsQQ5vbAALraf8Y9brp+lY8Frg60iY0JOyiGR/yvoxy4a/ZF/DPkdw8/2dlJiaheWRFzb1/5JzKjII1MC0yP+VvQqGjBLWnLkYb3g30stUq1fZzfZK1pJEnSzvBm6mxlOO6JGluOVQZXIkbTvorLaswRqIt/4nCSaaFKLTsZVxIgACNipuhAtqO4OirmiS+TZvCvdPZlJ9fstcScsibFNpQaN6m5SgqvSU4Xqo4hUqRCYAhCEAMSJUiAEKQlOTXBAHm3tpQHvXZYk/F+8LzzqDIdafovWPbvCRlqBpJ0MfuuEqUc7LQHE2mJ1iwXkZLx5XZ6+JqeJHJVHlwAcJA2/VaOCxVeu5tFjxA+GYsAPhB1Nk7qOEbTy5Q5zgCagcO0kGwHhZtRzjo0NuSC2xE7StmoyWyP2i7Rt4vFMpnI4Oa4kSYBFhtwpcK2XH3bw52U9u55jNHK5h9IuMmSfNx9U4PcHCItoBss346rTNF5D90dQzF1Ge8p3cHhuoghw+FoG+v6KpXqu7czXNGwgyNiUUepsFIl0l4IJBnja8pB7RioAHuBIAAtA1n0WLhNexsskH7mx06q2mxxZJbUaAQfitN73a26H0yWiCLEtEw7KOGgcrMb1DtDmkE6R2gBo4EKCnjawcGtGVp1JiRvLSN1nwmyrj7HQMw4ccmUZjckgkiNYbsf5VbF4SNS+BoIGg8fumGuKZzNqOzfES49xPAJ15TTjXFpqvc0tc6+7gP+U7lZ02VdE1CkcjnFkGTq6T4nhPrUYaCGu0iLC/5s24TH40lgEy0iZ0DdgCUjepw8EOzZe2TBDp8bqlHfQpSZbo9PY4E5mAtuL9pnmdxoqNPBsmC8ucTcTYDn7Ks7qrA+DTLmwZiGunzKyauMcc2QZfW8CbRHharHJ/RlzV7dm31DENpw2extg7Q31nlZ3vWvJDDaN5+wVdmCe4jOSRwZiPAOi0GUWiQ0Dmdx49Eaj9srbX0WejvggOMtNgTt/wCLoMHTc2qajXjMb5fwgD+ysDDYfKNZWrhsVDMjg3w6DmaN48KsmBtXHsyWbdPo6KhjsxLCRIMtGgAPO8rQo0gQXCxE3Mm83N/Erm6FXuPbmAAEi4ubX2utHp3UAJz27jMmRGpvtdc0JtP9h5Mdq4mnWbkgtJPg7eR4lOpYiMxFjvv9AoWPaZh0Ng90yA4yY9CmU8TDTYa9u8fNXau7MOLoldWveQNxweVp4B5cb/5WLia2bKGju3PMrc6FhC0XMnVdPi25/RlmSUPs2qIspUgCWF6pwipU1K0p2MISpEIENQUqRMBEhTkhCAKPU8J72m5vIheYdZ6M6k4Mc0f8X7Ezp4XrZWb1fpjK7C1w9OQVhmxLIvs3w5njf0eR1qRDiGyzaTBm315UWO6MwR7t0gxmc6xzfiEfotfrGEOHeW1GF7b3khxBB3WVSpkNDmlpLhYOd8HF+dF5Uozx6PUjKGTaMetg8pIaONBoN5m6rNw2UglkwQb7gbRwuhp1H5QXCmJnuuczgfhP2S4dlMmagA5E6HgFHrNdjeJexzmOw4v2jvgiPwyfhHFk3G4am4A0mCmLDLmL3F27rjTZdPSwVOs6zAGiZh2kcG8Smu6ex9X/AGzItmDiAQd5i+iteTRk8Byf9BplDyYvf6wBt5T6WDdE5iHTYGbLu8P0HOXZQQGw4uF4aeG7lSHpTRIc7Na0AE67jlV69rZKgk9HDDCFxgudMakkgDkAq3TwTqnYXgMF7Ny6ck7rqK3Si0NInuOhHcG+Tt6Jf6YwCQxwkgjd0m0jcj91k/IV7NPT1o5ejh2iQA542k6Cdgd1aw+DLQIBzEzIcJAmwAiy3P6fuJeWNbMCNQBqXDbZWadNjHEU9CJ946Drwk/IdD9NWc//AE5Ie1wc3M4EgN/ENASnUentBAqFo3ib/Na2KAPaTnvN4EmLDwov6Npz9p7gIkXaRwVnznkdI0UYwVszsThWl0ZzEggDWBqpcLho2/n5rQodPa3TWB+l1bGGhdOHG+2Y5sy6RQbRCcaau+4S+4XWjkbKlKo5oIaSAbEbH1Vw4hhMtblEXbqDaLFIMMpWYNZ5MMZ9lRyuPQlLEO0DYaYsLNmIEAK7U0ykS6c20DiISYXAaybRYeVq4XBhYLw18ly8n6G9IwzvxabDhdXg6UBUcHQha1NsBehgxKEaRxZcjm7HpUgSEgLcyEIKcwJAZSsndJDHZUJUJ0IjQhCABIlRCAGlNIT01wQMz+o9Lp1h3tBXM9f9lc7QGRA0EAfUjVdqE0tUygn2VGbj0eRVui1qN8sgbESFRqOPcHMABM9tr7WOy9krYdrrELHxXs9TcdIXNPxos6IeVJHmPShTjJenLodUy8m9xorAw7c7mU3M3/3Jy5vmfmu3r+zTcuUaTMeeVm1fZdc8vFRuvLMqjmpTSo1JY/K5+Z4Lgd2tcToYVN7amcllTK4kCGkGNj4+i2z7PEbJ9PoPj6qH4+7bKXkJGWzFvuHvzAtIgAC/KiaXS2wAbBbvBjzutxvQyFPR6ZGyPxFdh+VrRgCm4zqSdSftZSUsI8afz811DOnt4UgwoGy1j40F7GT8mTOXp9NMyWiVpUsCFqV8Ocpyi+3EqOg8F2U2dGi0UYx0Q5ylsqDBAGYug4Ranuke6WqRlyMr+lR/TeFq+5Txh06FyMluGU9PDrSbhlIzDI4sORUo4ZaGHogQE9tKFPSHCaiQ5FnD01ZCjptT2BakDghwkQiUwOzaacob9hkTKuWxVg1AoInUgow+Ukx81mm7oppCnHUxq4IUNTpFFxJcwEnUoR/F+h/p9lsoQhamYIQhAxCEjQhCBAkhCEAIQmlqEIAY5iidSQhIZXrUNFE+ghCitlWMNFL7pCEUFh7tNfRm0xcT6bwhCKCyQ0gozhxIdAnndCEUgtjsiUUUiE0hDxRT20kqFVCHtpp7WoQgBcic2gJmEIRQFnOE4ushCmwohY7NImeRCnpsgRohCWPexyGGmJm6c9+VCE1roCVpshCFZJ//2Q==">
            <a:hlinkClick r:id="rId6"/>
          </p:cNvPr>
          <p:cNvSpPr>
            <a:spLocks noChangeAspect="1" noChangeArrowheads="1"/>
          </p:cNvSpPr>
          <p:nvPr/>
        </p:nvSpPr>
        <p:spPr bwMode="auto">
          <a:xfrm>
            <a:off x="53975" y="-1211263"/>
            <a:ext cx="3810000" cy="2533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data:image/jpeg;base64,/9j/4AAQSkZJRgABAQAAAQABAAD/2wCEAAkGBxMSEhQUEhQVFRUXFxQVFRYYGBUVFBcVFhQYGhUXFBQYHCggGBolHBQUITEhJSkrLi4uFx8zODMsNygtLisBCgoKDg0OGxAQGywmHyQsLCwsLCwsLCwsLCwsLCwsLCwsLCwsLCwsLCwsLCwsLCwsLCwsLCwsLCwsLCwsLCwsLP/AABEIALcBEwMBIgACEQEDEQH/xAAbAAABBQEBAAAAAAAAAAAAAAAAAQIDBAUGB//EADYQAAEDAgUDAQYFAwUBAAAAAAEAAhEDIQQSMUFRBSJhcQYTMoGRoUJSscHRFPDxFSNiguEz/8QAGQEAAwEBAQAAAAAAAAAAAAAAAAECAwQF/8QAKREAAgICAgEEAgAHAAAAAAAAAAECEQMhEjEEE0FRYRQiIzJCUmJxgf/aAAwDAQACEQMRAD8A9nLjykzHlIhACyeSiTykQgBZPKMx5SIQAuY8lGY8pEypWA1KAJMx5RmPKzKnVmzAkqrX60RsspZ4R7ZaxyZu5jyjN5XOf604iwSHqNTlZvyoF+jI6TMeUmY8rAb1B+sqZvVHfllUvIgyXiZs5jyjMeVks6sNwrNPqDDurjli+mS4NF3MeUZjyVCzENOhUgKuyR0nkpJPJSSqeO6i2nA1O4GoG5SlNRVsai26RbJPJ+qSTyfqqTOqsLokQQD5+isUsWx2h/YpRyxfTG4NEuY8n6oznkpRBS5VpZA3OeT9UZzyfqlLU2EAOzHkozHkpqVMB2Y8lJmPJSISAXMeSlzHkpqVMBcx5KaXHk/VKmlABnPJ+qEQhAEqEIUjBCE15gSgB0qpiMe1vkrOxPUy6wBH6qsB/lc889aiaxx/JZxPUnOHbZU6geRJcnVSPy6fdNa7xAXLPI29s2jFJaEp2/lK6mHJ4MJ5IF1nV6Y7K5w7QgMhOdUPCe5s2Kml7Dt+4CnZSU5hMzHROBMQVpGkQxop3TnUBsjMBsnSArXEVsVlG2qnZXc3UqEunQxCdUcCJO37LVOloh7M/rPXnZ20mDuEPm502jeUhc4w55IzSDMGJ2tZUD2PNZ5zyYaY7texjQNTC0arC1jXUxEgEh03E78FclyySbb0dUlGCSRHUIkAR2WkcgRdVnsd7zXXjmNlZc5oIEAGIPDtzfZD6gBnUAfM+AU3FEKRNh+pOa4A2vB/wtzC44OMFc49rTeCDrzHqrJe4QeRqt8eWUezKcUzpgiFlYDFkWJlajTK7YSUlZg1QQkhOQqENhInpCEwGoSkJIQIEqEJgEISoQA5CEKRgsvrWIe0sDdyZ9IWouY9sMUWFmUS4SY0sba6LHPLjBs0xR5TSFzbakJ7zIsLqpgj2gnU+Z+6uhsiy4YyckbyVMgzkAWJUjWkxeFI5sDW3jlRhpAuDf5pNNMLsKrMzvRDWKOreLHxsnOaebeNVPLbdDrQ9zU44cATeUoGlz68KJrXAkue7LeBAt9FpS9yQBNktKoJ1lSNeCY45SQCbNA8pJfDC/kQgk62TKhG49eE2q4DRKwmBLri9x+iV7odDw8Rayq9RrEUyQCdJ2tN/srNN4Emx9VQx9UvY4CWloBBkRM8BVP+QIL9kVujiamZ1mNn3bbCSdSW88fNbbXe8ZOWOWmzgua6RiKtapke0ZBmIcQG30EAXj5bLo8OSLXkWkgac+ieDaKzqmD2wLxN4jT+yq5YTJcfLfHqFfdLrO8/Ta/0VF1NzQADuB3XKrIqMosZQfu4CHWHCeSSWiZbwlxOHJgkdp+xTG+DN49Cs9rTK12Sxex+S1MBjROUn0WVREX3THtIM/MLSORw2S42dUhUum4nMIJuFdXfGSkrRg1QIQhMQIQhACQiEqEWAiEqE7AVCEJAC572zwQfRL+7M3jg6yuhTalMOBDhIIgjwVGSHOLiXCXGSZ5z0LqRecnuy6AO4c/NdC17teI7dvMLi/aLDMpYhzKNQMymcswCNYkqbo/tA8sl1oJB8xpHi4XkRlwfE9OeLmuUTsXZ3Ge0NHwtBkeSRymZRmtYk3mT/gKHAdRDgMxynXLOa02+qsVKjpBAAF5zTI4hbtpq0cnFp0xwpxNvuZ+XlLTIg2NtJi9r7qvWqmdjeYgG/KQYjjLGkTHmwP7JcohxZKar7AAAG5m8hKZfE5gZgEaG100S68G3GhB0MW0TnT8OdoG/bJA4BGh1Qrf+gqh4GsAT8ybcpjS4akE+kRKKbhl7S4gfiiLTeZ1UbgHGZMWMAQSPJN4Q0CBgObSb6JKgJLiRIGg38wntptBOUxodzopKxhxBM2kmO77aj0RGLrYNkLq4aLtPjknyquMdnpOIEG1t5GsfmVjGMAFmlxMTEix1P/igxuCGVxjM6LCPh4ywbFElJpoqNJpnP9Pc5tQlpII0zWJPDteV1mGBtJJufIFvuJC4jBuyVTTqNLyc7rWiAAZPI5XT9DrOiC1wbHbN7DXN9Vh40uL2dHkxvaNcVDpl5v4/uVE4BzmyDGn2sZTHum4zES2PW82+iR5JgixmRGkn/JXXKVnEkTvpExHw7jlRsPiwMfLyoqWKcNQAbkcC9weCp/dzB5+IKbUnodV2MzBrpI7SpXAOJhL7oZY28pDZXTXZJFRrFjh910VGpmAIXM1Bur/RsYS4tOmyrDkqXF+4Tjas2kIQu0wBCEIAEIQgBUiVCAEQhCABBQhAHjXt5gHGs90yZO0HXULkz1mo2RV7gQGkgAOyjaV7J7d9OL2tqCCBAcIvE2IXnNXo7KwOVrgQSXCABlvBEryMjUJuM+j1sT5QTiQ9K6gabQZaaZIsXZyIGx5JhbeF9riAQ8ACDAEkjTWdDH1XE9T9n6lIy0GxmRA0NtLKtVx1bNNTvdF51I3JI103SWNS3FlOa/qR6zgOthwa6bOEiXAQJjujRXWdTD2w0gnT15tK8lHWWNayM7MrSMtizNrYaxdW+m4nOBlfLi4BoiJm1/8AKlwnFC445Ps9boOc8wYy2gbDyDF9dFMbGGn14PHz/leeUXYyi0lzxlhpJnNE2Mxuq2C6xUkzUcT+G5sd8w4ISeWlVB+Ne0z0ujiBbMdZGUCY9SpffNNpbl32d4N15qcdU7SKkAkt1ueA47KP+vc3V1xrBJHz8ojnaVUJ+L9nprqk3BkAG4OvIEJrcRYlxLPUgfTVebP9oKwIJc7Y5YIEbaG0qriOrPdJJJzc3AvsrWd/Avxfs9HqdSp5iA9gzbW0GvzVD/WWQ4Cp23t4Hl1zN9FwL8cGgukgusJIuJ4mwWZicWx0NdVEAWgGZ38fympzfsN4IR9zqauPbVc/3LhBaZJ1sb5vy7eq6HoVWoKeVxvqDIIInQgXXm/shjQHV2uuIzzAkxYzP6L0LpXYWmHTG1oE3MfP7rJx4ZaKk1LGdS1hmbaHSwvofoml8NHxfEJHz2PHlBJN5AEW3nwUriAWEkAAmTyI5XY2cFCPGc3bI88W0T6cAxpffdNfULmlo23aIsdPsm4a7YMkj9Qf00ST/bQNaLGTtn1+6QCdUxnxAEqVr5JG43/haKmQQGjBvKrPqljw5u2oWjTJMnWAqGJpmJtdY5FSuJcHvZ0+Gqh7QRupFkez9Q5cp2WuvQxy5RTMJKnQIQlVkgkSoQAIQhACIQkQAqZVqBoJJgBOWB7S49ob7sztNtlnlnwjZcIcpUUuodVNUuDT2j7+VxvWKzWntflmBMWsdzxstrEVIHaLfT5rmPaVjfVeVkbn2eliSi9Fl2OcDFRzSwlosJbF4B86Kd+BwlVoLw0CXQGgioZsL8eFxQ6hVpsyNgstYgGTPOsq1ger0nlrahfTBcMzj3tEafRZelNbibNxembWO9kKRtTLQfyj4/v6qnj/AGEqMAyuuCPyiJ3seYVjB4jM41GPDnAatc1zv+oN9r24WrheqObJqh5JAygiADHm59VKzZIkvEn0cfieiYlhDHOeSdbkiB80tPpeIaJDnAPBEwSHZdhqu7b1Z0aNyCwadbm8cg8q1g8Z70OLcjWs1Bib6gAbK4+S3qiZY2tnndDpmILQ5shoIbfuvzFzHyU2G6dXkOIc+IJvEyZINoH/AKvRjXpXaC0RfMbWHFr+ikw2IpPpvhwygiC3WZ/xqqWe/ZEtNfJ57jHYlxObtaTGxIGwmBMKGl7PPd+J1wI0P24uvRHY2mQO5pPGttLTZRuxdJt7ZTZwAEi+pM6KVnrobi37HCH2TfAA03Lon+5SUvY2o6SQ1og35gXgnddZU66wF2RkkCzdQReTb9PKqjHe/LnOyghjg0aAA6zt9E15Evkr0fo52h7KNpd+eAG3JNjOwI1+S6LA4uo2qDmJ0zGNuCuf6vSLmhuYtAga5gf+o0U/ScSHU4c6XcjtiLDXwAs8k5SXJm0YJaPScO8FoJdfUeSdirRY0iwNydo22lc30TqWfK0kzAcLa+B5W8yo54logbfPwuvHNNHnZMbixzW90z8NiebbqcUdTPpA8rOLSXARJJdNpiCSI9IH1TxJk5pJvH6RPohTolxLFR0bdw/T1S0GGSWny4HSPCipuI+HQz6zwgZg0OIgGJ/gpxluxNFqmM9wY5Vaq4tMa8KVtTI46JKjQbmxVS3H7EtMq4DGubWE6EwV1wK4yowtINuZXW4R8sB8LXw5OnFizpaaJkIQu05xUIQgAQhCAGoQkQAq5j2zeGhjtyYiNZ8rppVHq2BFam5h129dljng5waRpikozTZwrGF180eI0+ayeqUZYbGZud1o12upudTcIc0xNzPGUJuMpuymbm0gHf5bryYOtM9OS90efYmiWuLSeZbrHlUqmEmzSTAOwA+63cZgHd7gCCJvM67RsVkMqhuYhjnOj4iJDR+IxsulX3EVrqRnOpEGQTIk27b+CtSj7TYqQX1M8NAGaTAG1tfUpr67XCzSbAm0W5kpzunDK0t0cSDcWA5GyHNNVJB6dO4s1cD7U5iA9jIuSIyi/wCEEHRW29SpOcCSA0QYBEuMG19R6rmBgNYlH9K8OiHTYxa9udli8WN9FqU12jtsB1Gk8y2m7OJDWSHMIiS6xsfClfjGQbAF0BzbmDtAGi4ZtBwuCZ/T6aJHYd5gNkb6ySeZUvBB+4c5fB1dOuxtQh1NxkEC5n1n+VNXzMHdTDMxkB0H9DrC5ANqsb8To27jr6qb3eIqtsaj42zWH/YmAhePH5G8zvo6uniWsaSWkZhEgRIUGLxzJ/8Ao0CLAuEgfLdYGE6FiXNzOaAwTJc8CdobudNE2j0VxIENB3iLTrJU/jwXcg9WT6RoDH0LhmYnwC6XeTEeqz6PUctVrsuVpsST3Ac5fVaFPoMC7jG+U2+aY7o4c0w0kCJJJHpA/dUniVoP4nZ0OCBa7cSC5p/S+y6vo+JzCSbWmNvK4fAYolhaT8FtTmyfvotvo+MAIa0zMGZ0vp6Lmg+E7Lyw5ROq925j2u/AJm19PzbKziSxzYABJ2m8FGFrEkCxaQQ4TtFtd9fqqdfCBryWwAQHNGl7TJ+QXoS1G10eatvY/DuILdotGs8zz/lTVH5ToSDrvGswFXAL7WBBuR6Xt5TjUdpwLHbx+izjOkNx2PcB8jcf3ylyyIOuoVYV3OMEX9IE+E9lQ5u60WRGabBxaHYjuadoWr7O4gup32ssnqcwC26v+zTzBafVbYZVmomavHZuoQhekcoIQhACyhCRADEShIgBZSJEjikByPtwyj2knJUMDNbTyVxmBxIpVSAHnyXWl35RMH1Vv226g59ZwAMC07WXHjqFRhcAA5p/C7T1B2K8jLH1JtxPYxfpjSkdRjml2hjbS3i+5XPYnDuyuEEA2J0kbAjdXOm41r2lzSA9ojI8zmJ1yHhOfjPeOyloB/MGxfwSslKUHs14RktHPMY/tEEtkgzAHIvG38K8+m2gGWL6jw4lrXB4DD6acLSZh2AtBNOSXNBMSXRv4kKjicBBmwLgYA40N/VbLJCS2ZuE09MlwlSkQ4tBZkIlrpkyLSbydVOx7iJgQZALpE+BH92WV/pBflLJNQm8AiOO/RVa+DdaHEa2k39FDxQfTKjkktNHQ0csENALgb7yXcj0TsgLtQQLZbCQdSDyudZ71jXNa8tzRmNwTIjlXsA5tMv9611UEFrMznWO7i3cqXgr3H6v0b2JIEDM1wAsHQSDNg1SURkac4B0jKI18eFy1XDuJLtGi7RfL6AaopYd2VxbUcPUuMgAyAFL8f8AyD1X/adKaoGaXNDTGsC/GZOdiaLQ8PdTAgwGuEkxbt35suQOAcXDMS7Q+YPP2Vr/AEXNLpHBAJmP3+SPRgu5D5TfSL1X2hZOVrHOEWNgLeqoDqVV5/24aBqRJPi6uYTpQLg1paWxmcHHL6NH97KSvh3ASGQNDcDuPwxzymuC6Q6fuzKY803Z75gQXE3kbtXVYLEyGPYBlcdYIj/HC5sYF1R3eXccDXhaFH/ZIEywebAneEssU6+Qg3/w77AYqLFxImARdpEefktPG1A9oIknS+3M/NcNhsQQ5vbAALraf8Y9brp+lY8Frg60iY0JOyiGR/yvoxy4a/ZF/DPkdw8/2dlJiaheWRFzb1/5JzKjII1MC0yP+VvQqGjBLWnLkYb3g30stUq1fZzfZK1pJEnSzvBm6mxlOO6JGluOVQZXIkbTvorLaswRqIt/4nCSaaFKLTsZVxIgACNipuhAtqO4OirmiS+TZvCvdPZlJ9fstcScsibFNpQaN6m5SgqvSU4Xqo4hUqRCYAhCEAMSJUiAEKQlOTXBAHm3tpQHvXZYk/F+8LzzqDIdafovWPbvCRlqBpJ0MfuuEqUc7LQHE2mJ1iwXkZLx5XZ6+JqeJHJVHlwAcJA2/VaOCxVeu5tFjxA+GYsAPhB1Nk7qOEbTy5Q5zgCagcO0kGwHhZtRzjo0NuSC2xE7StmoyWyP2i7Rt4vFMpnI4Oa4kSYBFhtwpcK2XH3bw52U9u55jNHK5h9IuMmSfNx9U4PcHCItoBss346rTNF5D90dQzF1Ge8p3cHhuoghw+FoG+v6KpXqu7czXNGwgyNiUUepsFIl0l4IJBnja8pB7RioAHuBIAAtA1n0WLhNexsskH7mx06q2mxxZJbUaAQfitN73a26H0yWiCLEtEw7KOGgcrMb1DtDmkE6R2gBo4EKCnjawcGtGVp1JiRvLSN1nwmyrj7HQMw4ccmUZjckgkiNYbsf5VbF4SNS+BoIGg8fumGuKZzNqOzfES49xPAJ15TTjXFpqvc0tc6+7gP+U7lZ02VdE1CkcjnFkGTq6T4nhPrUYaCGu0iLC/5s24TH40lgEy0iZ0DdgCUjepw8EOzZe2TBDp8bqlHfQpSZbo9PY4E5mAtuL9pnmdxoqNPBsmC8ucTcTYDn7Ks7qrA+DTLmwZiGunzKyauMcc2QZfW8CbRHharHJ/RlzV7dm31DENpw2extg7Q31nlZ3vWvJDDaN5+wVdmCe4jOSRwZiPAOi0GUWiQ0Dmdx49Eaj9srbX0WejvggOMtNgTt/wCLoMHTc2qajXjMb5fwgD+ysDDYfKNZWrhsVDMjg3w6DmaN48KsmBtXHsyWbdPo6KhjsxLCRIMtGgAPO8rQo0gQXCxE3Mm83N/Erm6FXuPbmAAEi4ubX2utHp3UAJz27jMmRGpvtdc0JtP9h5Mdq4mnWbkgtJPg7eR4lOpYiMxFjvv9AoWPaZh0Ng90yA4yY9CmU8TDTYa9u8fNXau7MOLoldWveQNxweVp4B5cb/5WLia2bKGju3PMrc6FhC0XMnVdPi25/RlmSUPs2qIspUgCWF6pwipU1K0p2MISpEIENQUqRMBEhTkhCAKPU8J72m5vIheYdZ6M6k4Mc0f8X7Ezp4XrZWb1fpjK7C1w9OQVhmxLIvs3w5njf0eR1qRDiGyzaTBm315UWO6MwR7t0gxmc6xzfiEfotfrGEOHeW1GF7b3khxBB3WVSpkNDmlpLhYOd8HF+dF5Uozx6PUjKGTaMetg8pIaONBoN5m6rNw2UglkwQb7gbRwuhp1H5QXCmJnuuczgfhP2S4dlMmagA5E6HgFHrNdjeJexzmOw4v2jvgiPwyfhHFk3G4am4A0mCmLDLmL3F27rjTZdPSwVOs6zAGiZh2kcG8Smu6ex9X/AGzItmDiAQd5i+iteTRk8Byf9BplDyYvf6wBt5T6WDdE5iHTYGbLu8P0HOXZQQGw4uF4aeG7lSHpTRIc7Na0AE67jlV69rZKgk9HDDCFxgudMakkgDkAq3TwTqnYXgMF7Ny6ck7rqK3Si0NInuOhHcG+Tt6Jf6YwCQxwkgjd0m0jcj91k/IV7NPT1o5ejh2iQA542k6Cdgd1aw+DLQIBzEzIcJAmwAiy3P6fuJeWNbMCNQBqXDbZWadNjHEU9CJ946Drwk/IdD9NWc//AE5Ie1wc3M4EgN/ENASnUentBAqFo3ib/Na2KAPaTnvN4EmLDwov6Npz9p7gIkXaRwVnznkdI0UYwVszsThWl0ZzEggDWBqpcLho2/n5rQodPa3TWB+l1bGGhdOHG+2Y5sy6RQbRCcaau+4S+4XWjkbKlKo5oIaSAbEbH1Vw4hhMtblEXbqDaLFIMMpWYNZ5MMZ9lRyuPQlLEO0DYaYsLNmIEAK7U0ykS6c20DiISYXAaybRYeVq4XBhYLw18ly8n6G9IwzvxabDhdXg6UBUcHQha1NsBehgxKEaRxZcjm7HpUgSEgLcyEIKcwJAZSsndJDHZUJUJ0IjQhCABIlRCAGlNIT01wQMz+o9Lp1h3tBXM9f9lc7QGRA0EAfUjVdqE0tUygn2VGbj0eRVui1qN8sgbESFRqOPcHMABM9tr7WOy9krYdrrELHxXs9TcdIXNPxos6IeVJHmPShTjJenLodUy8m9xorAw7c7mU3M3/3Jy5vmfmu3r+zTcuUaTMeeVm1fZdc8vFRuvLMqjmpTSo1JY/K5+Z4Lgd2tcToYVN7amcllTK4kCGkGNj4+i2z7PEbJ9PoPj6qH4+7bKXkJGWzFvuHvzAtIgAC/KiaXS2wAbBbvBjzutxvQyFPR6ZGyPxFdh+VrRgCm4zqSdSftZSUsI8afz811DOnt4UgwoGy1j40F7GT8mTOXp9NMyWiVpUsCFqV8Ocpyi+3EqOg8F2U2dGi0UYx0Q5ylsqDBAGYug4Ranuke6WqRlyMr+lR/TeFq+5Txh06FyMluGU9PDrSbhlIzDI4sORUo4ZaGHogQE9tKFPSHCaiQ5FnD01ZCjptT2BakDghwkQiUwOzaacob9hkTKuWxVg1AoInUgow+Ukx81mm7oppCnHUxq4IUNTpFFxJcwEnUoR/F+h/p9lsoQhamYIQhAxCEjQhCBAkhCEAIQmlqEIAY5iidSQhIZXrUNFE+ghCitlWMNFL7pCEUFh7tNfRm0xcT6bwhCKCyQ0gozhxIdAnndCEUgtjsiUUUiE0hDxRT20kqFVCHtpp7WoQgBcic2gJmEIRQFnOE4ushCmwohY7NImeRCnpsgRohCWPexyGGmJm6c9+VCE1roCVpshCFZJ//2Q==">
            <a:hlinkClick r:id="rId6"/>
          </p:cNvPr>
          <p:cNvSpPr>
            <a:spLocks noChangeAspect="1" noChangeArrowheads="1"/>
          </p:cNvSpPr>
          <p:nvPr/>
        </p:nvSpPr>
        <p:spPr bwMode="auto">
          <a:xfrm>
            <a:off x="206375" y="-1058863"/>
            <a:ext cx="3810000" cy="2533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176" name="Picture 8" descr="http://www.heraldscotland.com/sites/default/files/imagecache/400xY/oatcakes.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7793" y="-27384"/>
            <a:ext cx="4872720" cy="32575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3212976"/>
            <a:ext cx="2232248" cy="523220"/>
          </a:xfrm>
          <a:prstGeom prst="rect">
            <a:avLst/>
          </a:prstGeom>
          <a:noFill/>
        </p:spPr>
        <p:txBody>
          <a:bodyPr wrap="square" rtlCol="0">
            <a:spAutoFit/>
          </a:bodyPr>
          <a:lstStyle/>
          <a:p>
            <a:r>
              <a:rPr lang="en-GB" sz="2800" b="1" dirty="0" smtClean="0"/>
              <a:t>Shortbread</a:t>
            </a:r>
            <a:endParaRPr lang="en-GB" sz="2800" b="1" dirty="0"/>
          </a:p>
        </p:txBody>
      </p:sp>
      <p:sp>
        <p:nvSpPr>
          <p:cNvPr id="9" name="TextBox 8"/>
          <p:cNvSpPr txBox="1"/>
          <p:nvPr/>
        </p:nvSpPr>
        <p:spPr>
          <a:xfrm>
            <a:off x="827584" y="5859269"/>
            <a:ext cx="2232248" cy="954107"/>
          </a:xfrm>
          <a:prstGeom prst="rect">
            <a:avLst/>
          </a:prstGeom>
          <a:noFill/>
        </p:spPr>
        <p:txBody>
          <a:bodyPr wrap="square" rtlCol="0">
            <a:spAutoFit/>
          </a:bodyPr>
          <a:lstStyle/>
          <a:p>
            <a:r>
              <a:rPr lang="en-GB" sz="2800" b="1" dirty="0" smtClean="0"/>
              <a:t>Scottish Tablet</a:t>
            </a:r>
            <a:endParaRPr lang="en-GB" sz="2800" b="1" dirty="0"/>
          </a:p>
        </p:txBody>
      </p:sp>
      <p:sp>
        <p:nvSpPr>
          <p:cNvPr id="10" name="TextBox 9"/>
          <p:cNvSpPr txBox="1"/>
          <p:nvPr/>
        </p:nvSpPr>
        <p:spPr>
          <a:xfrm>
            <a:off x="6876256" y="3207909"/>
            <a:ext cx="2232248" cy="523220"/>
          </a:xfrm>
          <a:prstGeom prst="rect">
            <a:avLst/>
          </a:prstGeom>
          <a:noFill/>
        </p:spPr>
        <p:txBody>
          <a:bodyPr wrap="square" rtlCol="0">
            <a:spAutoFit/>
          </a:bodyPr>
          <a:lstStyle/>
          <a:p>
            <a:r>
              <a:rPr lang="en-GB" sz="2800" b="1" dirty="0" smtClean="0"/>
              <a:t>Oat Cakes</a:t>
            </a:r>
            <a:endParaRPr lang="en-GB" sz="2800" b="1" dirty="0"/>
          </a:p>
        </p:txBody>
      </p:sp>
      <p:sp>
        <p:nvSpPr>
          <p:cNvPr id="5" name="Slide Number Placeholder 4"/>
          <p:cNvSpPr>
            <a:spLocks noGrp="1"/>
          </p:cNvSpPr>
          <p:nvPr>
            <p:ph type="sldNum" sz="quarter" idx="11"/>
          </p:nvPr>
        </p:nvSpPr>
        <p:spPr/>
        <p:txBody>
          <a:bodyPr/>
          <a:lstStyle/>
          <a:p>
            <a:fld id="{12CFC242-B1B4-4F35-9E8D-0F6D42821CCB}" type="slidenum">
              <a:rPr lang="en-GB" smtClean="0"/>
              <a:t>21</a:t>
            </a:fld>
            <a:endParaRPr lang="en-GB"/>
          </a:p>
        </p:txBody>
      </p:sp>
    </p:spTree>
    <p:extLst>
      <p:ext uri="{BB962C8B-B14F-4D97-AF65-F5344CB8AC3E}">
        <p14:creationId xmlns:p14="http://schemas.microsoft.com/office/powerpoint/2010/main" val="27758290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3.dailyrecord.co.uk/incoming/article1390024.ece/ALTERNATES/s615/Scotch%20Whisk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 y="10435"/>
            <a:ext cx="4520788" cy="769441"/>
          </a:xfrm>
          <a:prstGeom prst="rect">
            <a:avLst/>
          </a:prstGeom>
        </p:spPr>
        <p:txBody>
          <a:bodyPr wrap="none">
            <a:spAutoFit/>
          </a:bodyPr>
          <a:lstStyle/>
          <a:p>
            <a:pPr algn="ctr"/>
            <a:r>
              <a:rPr lang="en-GB" sz="4400" b="1" dirty="0" smtClean="0">
                <a:latin typeface="Aharoni" panose="02010803020104030203" pitchFamily="2" charset="-79"/>
                <a:cs typeface="Aharoni" panose="02010803020104030203" pitchFamily="2" charset="-79"/>
              </a:rPr>
              <a:t>Scottish  Whisky</a:t>
            </a:r>
            <a:endParaRPr lang="en-GB" sz="4400" dirty="0">
              <a:latin typeface="Aharoni" panose="02010803020104030203" pitchFamily="2" charset="-79"/>
              <a:cs typeface="Aharoni" panose="02010803020104030203" pitchFamily="2" charset="-79"/>
            </a:endParaRPr>
          </a:p>
        </p:txBody>
      </p:sp>
      <p:sp>
        <p:nvSpPr>
          <p:cNvPr id="2" name="Slide Number Placeholder 1"/>
          <p:cNvSpPr>
            <a:spLocks noGrp="1"/>
          </p:cNvSpPr>
          <p:nvPr>
            <p:ph type="sldNum" sz="quarter" idx="11"/>
          </p:nvPr>
        </p:nvSpPr>
        <p:spPr/>
        <p:txBody>
          <a:bodyPr/>
          <a:lstStyle/>
          <a:p>
            <a:fld id="{12CFC242-B1B4-4F35-9E8D-0F6D42821CCB}" type="slidenum">
              <a:rPr lang="en-GB" smtClean="0"/>
              <a:t>22</a:t>
            </a:fld>
            <a:endParaRPr lang="en-GB"/>
          </a:p>
        </p:txBody>
      </p:sp>
    </p:spTree>
    <p:extLst>
      <p:ext uri="{BB962C8B-B14F-4D97-AF65-F5344CB8AC3E}">
        <p14:creationId xmlns:p14="http://schemas.microsoft.com/office/powerpoint/2010/main" val="547329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351" y="2708920"/>
            <a:ext cx="4958409" cy="769441"/>
          </a:xfrm>
          <a:prstGeom prst="rect">
            <a:avLst/>
          </a:prstGeom>
        </p:spPr>
        <p:txBody>
          <a:bodyPr wrap="none">
            <a:spAutoFit/>
          </a:bodyPr>
          <a:lstStyle/>
          <a:p>
            <a:pPr algn="ctr"/>
            <a:r>
              <a:rPr lang="en-GB" sz="4400" b="1" dirty="0" smtClean="0">
                <a:latin typeface="Aharoni" panose="02010803020104030203" pitchFamily="2" charset="-79"/>
                <a:cs typeface="Aharoni" panose="02010803020104030203" pitchFamily="2" charset="-79"/>
              </a:rPr>
              <a:t>Views of Scotland</a:t>
            </a:r>
            <a:endParaRPr lang="en-GB" sz="4400" dirty="0">
              <a:latin typeface="Aharoni" panose="02010803020104030203" pitchFamily="2" charset="-79"/>
              <a:cs typeface="Aharoni" panose="02010803020104030203" pitchFamily="2" charset="-79"/>
            </a:endParaRPr>
          </a:p>
        </p:txBody>
      </p:sp>
      <p:sp>
        <p:nvSpPr>
          <p:cNvPr id="3" name="Slide Number Placeholder 2"/>
          <p:cNvSpPr>
            <a:spLocks noGrp="1"/>
          </p:cNvSpPr>
          <p:nvPr>
            <p:ph type="sldNum" sz="quarter" idx="11"/>
          </p:nvPr>
        </p:nvSpPr>
        <p:spPr/>
        <p:txBody>
          <a:bodyPr/>
          <a:lstStyle/>
          <a:p>
            <a:fld id="{12CFC242-B1B4-4F35-9E8D-0F6D42821CCB}" type="slidenum">
              <a:rPr lang="en-GB" smtClean="0"/>
              <a:t>23</a:t>
            </a:fld>
            <a:endParaRPr lang="en-GB"/>
          </a:p>
        </p:txBody>
      </p:sp>
    </p:spTree>
    <p:extLst>
      <p:ext uri="{BB962C8B-B14F-4D97-AF65-F5344CB8AC3E}">
        <p14:creationId xmlns:p14="http://schemas.microsoft.com/office/powerpoint/2010/main" val="8830013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eisureopportunities.co.uk/images/158052_35467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31699"/>
            <a:ext cx="667702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cottishart.co/Images/TopSellers/Stirling_Castle_Preview.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1823" y="3114675"/>
            <a:ext cx="5619750" cy="37433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wliw.org/21pressroom/files/2010/11/Wallace_Monumen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04" y="3501008"/>
            <a:ext cx="3244442" cy="31291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496" y="-27384"/>
            <a:ext cx="3303014" cy="523220"/>
          </a:xfrm>
          <a:prstGeom prst="rect">
            <a:avLst/>
          </a:prstGeom>
          <a:solidFill>
            <a:schemeClr val="bg2"/>
          </a:solidFill>
        </p:spPr>
        <p:txBody>
          <a:bodyPr wrap="square" rtlCol="0">
            <a:spAutoFit/>
          </a:bodyPr>
          <a:lstStyle/>
          <a:p>
            <a:pPr algn="ctr"/>
            <a:r>
              <a:rPr lang="en-GB" sz="2800" b="1" dirty="0" smtClean="0"/>
              <a:t>Edinburgh Castle</a:t>
            </a:r>
            <a:endParaRPr lang="en-GB" sz="2800" b="1" dirty="0"/>
          </a:p>
        </p:txBody>
      </p:sp>
      <p:sp>
        <p:nvSpPr>
          <p:cNvPr id="6" name="TextBox 5"/>
          <p:cNvSpPr txBox="1"/>
          <p:nvPr/>
        </p:nvSpPr>
        <p:spPr>
          <a:xfrm>
            <a:off x="5724128" y="6362164"/>
            <a:ext cx="3024336" cy="523220"/>
          </a:xfrm>
          <a:prstGeom prst="rect">
            <a:avLst/>
          </a:prstGeom>
          <a:solidFill>
            <a:schemeClr val="bg2"/>
          </a:solidFill>
        </p:spPr>
        <p:txBody>
          <a:bodyPr wrap="square" rtlCol="0">
            <a:spAutoFit/>
          </a:bodyPr>
          <a:lstStyle/>
          <a:p>
            <a:pPr algn="ctr"/>
            <a:r>
              <a:rPr lang="en-GB" sz="2800" b="1" dirty="0" smtClean="0"/>
              <a:t>Stirling Castle</a:t>
            </a:r>
            <a:endParaRPr lang="en-GB" sz="2800" b="1" dirty="0"/>
          </a:p>
        </p:txBody>
      </p:sp>
      <p:sp>
        <p:nvSpPr>
          <p:cNvPr id="7" name="TextBox 6"/>
          <p:cNvSpPr txBox="1"/>
          <p:nvPr/>
        </p:nvSpPr>
        <p:spPr>
          <a:xfrm>
            <a:off x="107504" y="6381328"/>
            <a:ext cx="3231006" cy="477054"/>
          </a:xfrm>
          <a:prstGeom prst="rect">
            <a:avLst/>
          </a:prstGeom>
          <a:solidFill>
            <a:schemeClr val="bg2"/>
          </a:solidFill>
        </p:spPr>
        <p:txBody>
          <a:bodyPr wrap="square" rtlCol="0">
            <a:spAutoFit/>
          </a:bodyPr>
          <a:lstStyle/>
          <a:p>
            <a:pPr algn="ctr"/>
            <a:r>
              <a:rPr lang="en-GB" sz="2500" b="1" dirty="0" smtClean="0"/>
              <a:t>Wallace Monument</a:t>
            </a:r>
            <a:endParaRPr lang="en-GB" sz="2500" b="1" dirty="0"/>
          </a:p>
        </p:txBody>
      </p:sp>
      <p:sp>
        <p:nvSpPr>
          <p:cNvPr id="3" name="Slide Number Placeholder 2"/>
          <p:cNvSpPr>
            <a:spLocks noGrp="1"/>
          </p:cNvSpPr>
          <p:nvPr>
            <p:ph type="sldNum" sz="quarter" idx="11"/>
          </p:nvPr>
        </p:nvSpPr>
        <p:spPr/>
        <p:txBody>
          <a:bodyPr/>
          <a:lstStyle/>
          <a:p>
            <a:fld id="{12CFC242-B1B4-4F35-9E8D-0F6D42821CCB}" type="slidenum">
              <a:rPr lang="en-GB" smtClean="0"/>
              <a:t>24</a:t>
            </a:fld>
            <a:endParaRPr lang="en-GB"/>
          </a:p>
        </p:txBody>
      </p:sp>
    </p:spTree>
    <p:extLst>
      <p:ext uri="{BB962C8B-B14F-4D97-AF65-F5344CB8AC3E}">
        <p14:creationId xmlns:p14="http://schemas.microsoft.com/office/powerpoint/2010/main" val="28344735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http://news.bbcimg.co.uk/media/images/56911000/jpg/_56911030_glasgow_cly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 y="14692"/>
            <a:ext cx="9142224" cy="463844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099468" y="-27384"/>
            <a:ext cx="2916183" cy="861774"/>
          </a:xfrm>
          <a:prstGeom prst="rect">
            <a:avLst/>
          </a:prstGeom>
          <a:solidFill>
            <a:schemeClr val="bg2"/>
          </a:solidFill>
        </p:spPr>
        <p:txBody>
          <a:bodyPr wrap="none">
            <a:spAutoFit/>
          </a:bodyPr>
          <a:lstStyle/>
          <a:p>
            <a:pPr algn="ctr"/>
            <a:r>
              <a:rPr lang="en-GB" sz="5000" b="1" dirty="0" smtClean="0">
                <a:latin typeface="Aharoni" panose="02010803020104030203" pitchFamily="2" charset="-79"/>
                <a:cs typeface="Aharoni" panose="02010803020104030203" pitchFamily="2" charset="-79"/>
              </a:rPr>
              <a:t>Glasgow</a:t>
            </a:r>
            <a:endParaRPr lang="en-GB" sz="5000" dirty="0">
              <a:latin typeface="Aharoni" panose="02010803020104030203" pitchFamily="2" charset="-79"/>
              <a:cs typeface="Aharoni" panose="02010803020104030203" pitchFamily="2" charset="-79"/>
            </a:endParaRPr>
          </a:p>
        </p:txBody>
      </p:sp>
      <p:pic>
        <p:nvPicPr>
          <p:cNvPr id="8" name="Picture 4" descr="http://endthelie.com/wp-content/uploads/2013/01/Buchannan-Street-Glasgo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7279" y="4394517"/>
            <a:ext cx="4566721" cy="24634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visitscotland.com/cms-images/2x1/regions/glasgow/glasgow-roofto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4401107"/>
            <a:ext cx="4968552" cy="248427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fld id="{12CFC242-B1B4-4F35-9E8D-0F6D42821CCB}" type="slidenum">
              <a:rPr lang="en-GB" smtClean="0"/>
              <a:t>25</a:t>
            </a:fld>
            <a:endParaRPr lang="en-GB"/>
          </a:p>
        </p:txBody>
      </p:sp>
    </p:spTree>
    <p:extLst>
      <p:ext uri="{BB962C8B-B14F-4D97-AF65-F5344CB8AC3E}">
        <p14:creationId xmlns:p14="http://schemas.microsoft.com/office/powerpoint/2010/main" val="26667883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distancecities.com/wp-content/uploads/2014/11/Edinburgh-1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4247"/>
            <a:ext cx="9143999" cy="583375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927947" y="46946"/>
            <a:ext cx="3259226" cy="861774"/>
          </a:xfrm>
          <a:prstGeom prst="rect">
            <a:avLst/>
          </a:prstGeom>
          <a:solidFill>
            <a:schemeClr val="bg2"/>
          </a:solidFill>
        </p:spPr>
        <p:txBody>
          <a:bodyPr wrap="none">
            <a:spAutoFit/>
          </a:bodyPr>
          <a:lstStyle/>
          <a:p>
            <a:pPr algn="ctr"/>
            <a:r>
              <a:rPr lang="en-GB" sz="5000" b="1" dirty="0" smtClean="0">
                <a:latin typeface="Aharoni" panose="02010803020104030203" pitchFamily="2" charset="-79"/>
                <a:cs typeface="Aharoni" panose="02010803020104030203" pitchFamily="2" charset="-79"/>
              </a:rPr>
              <a:t>Edinburgh</a:t>
            </a:r>
            <a:endParaRPr lang="en-GB" sz="5000" dirty="0">
              <a:latin typeface="Aharoni" panose="02010803020104030203" pitchFamily="2" charset="-79"/>
              <a:cs typeface="Aharoni" panose="02010803020104030203" pitchFamily="2" charset="-79"/>
            </a:endParaRPr>
          </a:p>
        </p:txBody>
      </p:sp>
      <p:sp>
        <p:nvSpPr>
          <p:cNvPr id="2" name="Slide Number Placeholder 1"/>
          <p:cNvSpPr>
            <a:spLocks noGrp="1"/>
          </p:cNvSpPr>
          <p:nvPr>
            <p:ph type="sldNum" sz="quarter" idx="11"/>
          </p:nvPr>
        </p:nvSpPr>
        <p:spPr/>
        <p:txBody>
          <a:bodyPr/>
          <a:lstStyle/>
          <a:p>
            <a:fld id="{12CFC242-B1B4-4F35-9E8D-0F6D42821CCB}" type="slidenum">
              <a:rPr lang="en-GB" smtClean="0"/>
              <a:t>26</a:t>
            </a:fld>
            <a:endParaRPr lang="en-GB"/>
          </a:p>
        </p:txBody>
      </p:sp>
    </p:spTree>
    <p:extLst>
      <p:ext uri="{BB962C8B-B14F-4D97-AF65-F5344CB8AC3E}">
        <p14:creationId xmlns:p14="http://schemas.microsoft.com/office/powerpoint/2010/main" val="20983125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visitscotland.com/cms-images/2x1/regions/edinburgh/edinburgh-skylin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79879"/>
            <a:ext cx="9144000" cy="450550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luxurycars2012.files.wordpress.com/2012/06/edinburgh-scotland.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3466777" cy="260008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highstreethostel.com/wordpress/wp-content/gallery/edinburgh/edinburgh2.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4794" y="0"/>
            <a:ext cx="3755718" cy="250381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666112" y="2572699"/>
            <a:ext cx="3259226" cy="861774"/>
          </a:xfrm>
          <a:prstGeom prst="rect">
            <a:avLst/>
          </a:prstGeom>
          <a:noFill/>
        </p:spPr>
        <p:txBody>
          <a:bodyPr wrap="none">
            <a:spAutoFit/>
          </a:bodyPr>
          <a:lstStyle/>
          <a:p>
            <a:pPr algn="ctr"/>
            <a:r>
              <a:rPr lang="en-GB" sz="5000" b="1" dirty="0" smtClean="0">
                <a:solidFill>
                  <a:schemeClr val="bg1"/>
                </a:solidFill>
                <a:latin typeface="Aharoni" panose="02010803020104030203" pitchFamily="2" charset="-79"/>
                <a:cs typeface="Aharoni" panose="02010803020104030203" pitchFamily="2" charset="-79"/>
              </a:rPr>
              <a:t>Edinburgh</a:t>
            </a:r>
            <a:endParaRPr lang="en-GB" sz="5000" dirty="0">
              <a:solidFill>
                <a:schemeClr val="bg1"/>
              </a:solidFill>
              <a:latin typeface="Aharoni" panose="02010803020104030203" pitchFamily="2" charset="-79"/>
              <a:cs typeface="Aharoni" panose="02010803020104030203" pitchFamily="2" charset="-79"/>
            </a:endParaRPr>
          </a:p>
        </p:txBody>
      </p:sp>
      <p:sp>
        <p:nvSpPr>
          <p:cNvPr id="2" name="Slide Number Placeholder 1"/>
          <p:cNvSpPr>
            <a:spLocks noGrp="1"/>
          </p:cNvSpPr>
          <p:nvPr>
            <p:ph type="sldNum" sz="quarter" idx="11"/>
          </p:nvPr>
        </p:nvSpPr>
        <p:spPr/>
        <p:txBody>
          <a:bodyPr/>
          <a:lstStyle/>
          <a:p>
            <a:fld id="{12CFC242-B1B4-4F35-9E8D-0F6D42821CCB}" type="slidenum">
              <a:rPr lang="en-GB" smtClean="0"/>
              <a:t>27</a:t>
            </a:fld>
            <a:endParaRPr lang="en-GB"/>
          </a:p>
        </p:txBody>
      </p:sp>
    </p:spTree>
    <p:extLst>
      <p:ext uri="{BB962C8B-B14F-4D97-AF65-F5344CB8AC3E}">
        <p14:creationId xmlns:p14="http://schemas.microsoft.com/office/powerpoint/2010/main" val="40425051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mayfairluxuryweddings.com/luxury-wedding-blog/wp-content/uploads/2012/11/123807103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7384"/>
            <a:ext cx="918051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81989" y="46946"/>
            <a:ext cx="5351145" cy="861774"/>
          </a:xfrm>
          <a:prstGeom prst="rect">
            <a:avLst/>
          </a:prstGeom>
          <a:noFill/>
        </p:spPr>
        <p:txBody>
          <a:bodyPr wrap="none">
            <a:spAutoFit/>
          </a:bodyPr>
          <a:lstStyle/>
          <a:p>
            <a:pPr algn="ctr"/>
            <a:r>
              <a:rPr lang="en-GB" sz="5000" b="1" dirty="0" smtClean="0">
                <a:latin typeface="Aharoni" panose="02010803020104030203" pitchFamily="2" charset="-79"/>
                <a:cs typeface="Aharoni" panose="02010803020104030203" pitchFamily="2" charset="-79"/>
              </a:rPr>
              <a:t>Edinburgh Tattoo</a:t>
            </a:r>
            <a:endParaRPr lang="en-GB" sz="5000" dirty="0">
              <a:latin typeface="Aharoni" panose="02010803020104030203" pitchFamily="2" charset="-79"/>
              <a:cs typeface="Aharoni" panose="02010803020104030203" pitchFamily="2" charset="-79"/>
            </a:endParaRPr>
          </a:p>
        </p:txBody>
      </p:sp>
      <p:sp>
        <p:nvSpPr>
          <p:cNvPr id="2" name="Slide Number Placeholder 1"/>
          <p:cNvSpPr>
            <a:spLocks noGrp="1"/>
          </p:cNvSpPr>
          <p:nvPr>
            <p:ph type="sldNum" sz="quarter" idx="11"/>
          </p:nvPr>
        </p:nvSpPr>
        <p:spPr/>
        <p:txBody>
          <a:bodyPr/>
          <a:lstStyle/>
          <a:p>
            <a:fld id="{12CFC242-B1B4-4F35-9E8D-0F6D42821CCB}" type="slidenum">
              <a:rPr lang="en-GB" smtClean="0"/>
              <a:t>28</a:t>
            </a:fld>
            <a:endParaRPr lang="en-GB"/>
          </a:p>
        </p:txBody>
      </p:sp>
    </p:spTree>
    <p:extLst>
      <p:ext uri="{BB962C8B-B14F-4D97-AF65-F5344CB8AC3E}">
        <p14:creationId xmlns:p14="http://schemas.microsoft.com/office/powerpoint/2010/main" val="31840349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8640"/>
            <a:ext cx="9144000" cy="6104659"/>
          </a:xfrm>
          <a:prstGeom prst="rect">
            <a:avLst/>
          </a:prstGeom>
        </p:spPr>
      </p:pic>
      <p:sp>
        <p:nvSpPr>
          <p:cNvPr id="3" name="Rectangle 2"/>
          <p:cNvSpPr/>
          <p:nvPr/>
        </p:nvSpPr>
        <p:spPr>
          <a:xfrm>
            <a:off x="2919132" y="406986"/>
            <a:ext cx="3276859" cy="861774"/>
          </a:xfrm>
          <a:prstGeom prst="rect">
            <a:avLst/>
          </a:prstGeom>
          <a:noFill/>
        </p:spPr>
        <p:txBody>
          <a:bodyPr wrap="none">
            <a:spAutoFit/>
          </a:bodyPr>
          <a:lstStyle/>
          <a:p>
            <a:pPr algn="ctr"/>
            <a:r>
              <a:rPr lang="en-GB" sz="5000" b="1" dirty="0" smtClean="0">
                <a:solidFill>
                  <a:schemeClr val="bg1"/>
                </a:solidFill>
                <a:latin typeface="Aharoni" panose="02010803020104030203" pitchFamily="2" charset="-79"/>
                <a:cs typeface="Aharoni" panose="02010803020104030203" pitchFamily="2" charset="-79"/>
              </a:rPr>
              <a:t>Ben Nevis</a:t>
            </a:r>
            <a:endParaRPr lang="en-GB" sz="5000" dirty="0">
              <a:solidFill>
                <a:schemeClr val="bg1"/>
              </a:solidFill>
              <a:latin typeface="Aharoni" panose="02010803020104030203" pitchFamily="2" charset="-79"/>
              <a:cs typeface="Aharoni" panose="02010803020104030203" pitchFamily="2" charset="-79"/>
            </a:endParaRPr>
          </a:p>
        </p:txBody>
      </p:sp>
      <p:sp>
        <p:nvSpPr>
          <p:cNvPr id="4" name="Slide Number Placeholder 3"/>
          <p:cNvSpPr>
            <a:spLocks noGrp="1"/>
          </p:cNvSpPr>
          <p:nvPr>
            <p:ph type="sldNum" sz="quarter" idx="11"/>
          </p:nvPr>
        </p:nvSpPr>
        <p:spPr/>
        <p:txBody>
          <a:bodyPr/>
          <a:lstStyle/>
          <a:p>
            <a:fld id="{12CFC242-B1B4-4F35-9E8D-0F6D42821CCB}" type="slidenum">
              <a:rPr lang="en-GB" smtClean="0"/>
              <a:t>29</a:t>
            </a:fld>
            <a:endParaRPr lang="en-GB"/>
          </a:p>
        </p:txBody>
      </p:sp>
    </p:spTree>
    <p:extLst>
      <p:ext uri="{BB962C8B-B14F-4D97-AF65-F5344CB8AC3E}">
        <p14:creationId xmlns:p14="http://schemas.microsoft.com/office/powerpoint/2010/main" val="727509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moinsight.com/wp-content/uploads/2015/02/Scottish-Flag-460x25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15855"/>
            <a:ext cx="9180512" cy="49894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5536" y="5787261"/>
            <a:ext cx="8568952" cy="954107"/>
          </a:xfrm>
          <a:prstGeom prst="rect">
            <a:avLst/>
          </a:prstGeom>
        </p:spPr>
        <p:txBody>
          <a:bodyPr wrap="square">
            <a:spAutoFit/>
          </a:bodyPr>
          <a:lstStyle/>
          <a:p>
            <a:r>
              <a:rPr lang="en-GB" sz="2800" b="1" dirty="0" smtClean="0"/>
              <a:t>Scotland’s national flag is thought to be the oldest national flag in Europe.</a:t>
            </a:r>
            <a:endParaRPr lang="en-GB" sz="2800" b="1" dirty="0"/>
          </a:p>
        </p:txBody>
      </p:sp>
      <p:sp>
        <p:nvSpPr>
          <p:cNvPr id="3" name="Rectangle 2"/>
          <p:cNvSpPr/>
          <p:nvPr/>
        </p:nvSpPr>
        <p:spPr>
          <a:xfrm>
            <a:off x="2991234" y="75982"/>
            <a:ext cx="3132589" cy="769441"/>
          </a:xfrm>
          <a:prstGeom prst="rect">
            <a:avLst/>
          </a:prstGeom>
        </p:spPr>
        <p:txBody>
          <a:bodyPr wrap="none">
            <a:spAutoFit/>
          </a:bodyPr>
          <a:lstStyle/>
          <a:p>
            <a:pPr algn="ctr"/>
            <a:r>
              <a:rPr lang="en-GB" sz="4400" b="1" dirty="0" smtClean="0">
                <a:latin typeface="Aharoni" panose="02010803020104030203" pitchFamily="2" charset="-79"/>
                <a:cs typeface="Aharoni" panose="02010803020104030203" pitchFamily="2" charset="-79"/>
              </a:rPr>
              <a:t>The Saltire </a:t>
            </a:r>
            <a:endParaRPr lang="en-GB" sz="4400" dirty="0">
              <a:latin typeface="Aharoni" panose="02010803020104030203" pitchFamily="2" charset="-79"/>
              <a:cs typeface="Aharoni" panose="02010803020104030203" pitchFamily="2" charset="-79"/>
            </a:endParaRPr>
          </a:p>
        </p:txBody>
      </p:sp>
      <p:sp>
        <p:nvSpPr>
          <p:cNvPr id="4" name="Slide Number Placeholder 3"/>
          <p:cNvSpPr>
            <a:spLocks noGrp="1"/>
          </p:cNvSpPr>
          <p:nvPr>
            <p:ph type="sldNum" sz="quarter" idx="11"/>
          </p:nvPr>
        </p:nvSpPr>
        <p:spPr/>
        <p:txBody>
          <a:bodyPr/>
          <a:lstStyle/>
          <a:p>
            <a:fld id="{12CFC242-B1B4-4F35-9E8D-0F6D42821CCB}" type="slidenum">
              <a:rPr lang="en-GB" smtClean="0"/>
              <a:t>3</a:t>
            </a:fld>
            <a:endParaRPr lang="en-GB"/>
          </a:p>
        </p:txBody>
      </p:sp>
    </p:spTree>
    <p:extLst>
      <p:ext uri="{BB962C8B-B14F-4D97-AF65-F5344CB8AC3E}">
        <p14:creationId xmlns:p14="http://schemas.microsoft.com/office/powerpoint/2010/main" val="41635379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2919132" y="46946"/>
            <a:ext cx="3276859" cy="861774"/>
          </a:xfrm>
          <a:prstGeom prst="rect">
            <a:avLst/>
          </a:prstGeom>
          <a:noFill/>
        </p:spPr>
        <p:txBody>
          <a:bodyPr wrap="none">
            <a:spAutoFit/>
          </a:bodyPr>
          <a:lstStyle/>
          <a:p>
            <a:pPr algn="ctr"/>
            <a:r>
              <a:rPr lang="en-GB" sz="5000" b="1" dirty="0" smtClean="0">
                <a:solidFill>
                  <a:schemeClr val="bg1"/>
                </a:solidFill>
                <a:latin typeface="Aharoni" panose="02010803020104030203" pitchFamily="2" charset="-79"/>
                <a:cs typeface="Aharoni" panose="02010803020104030203" pitchFamily="2" charset="-79"/>
              </a:rPr>
              <a:t>Ben Nevis</a:t>
            </a:r>
            <a:endParaRPr lang="en-GB" sz="5000" dirty="0">
              <a:solidFill>
                <a:schemeClr val="bg1"/>
              </a:solidFill>
              <a:latin typeface="Aharoni" panose="02010803020104030203" pitchFamily="2" charset="-79"/>
              <a:cs typeface="Aharoni" panose="02010803020104030203" pitchFamily="2" charset="-79"/>
            </a:endParaRPr>
          </a:p>
        </p:txBody>
      </p:sp>
      <p:sp>
        <p:nvSpPr>
          <p:cNvPr id="4" name="Slide Number Placeholder 3"/>
          <p:cNvSpPr>
            <a:spLocks noGrp="1"/>
          </p:cNvSpPr>
          <p:nvPr>
            <p:ph type="sldNum" sz="quarter" idx="11"/>
          </p:nvPr>
        </p:nvSpPr>
        <p:spPr/>
        <p:txBody>
          <a:bodyPr/>
          <a:lstStyle/>
          <a:p>
            <a:fld id="{12CFC242-B1B4-4F35-9E8D-0F6D42821CCB}" type="slidenum">
              <a:rPr lang="en-GB" smtClean="0"/>
              <a:t>30</a:t>
            </a:fld>
            <a:endParaRPr lang="en-GB"/>
          </a:p>
        </p:txBody>
      </p:sp>
    </p:spTree>
    <p:extLst>
      <p:ext uri="{BB962C8B-B14F-4D97-AF65-F5344CB8AC3E}">
        <p14:creationId xmlns:p14="http://schemas.microsoft.com/office/powerpoint/2010/main" val="7401786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graphicslib.viator.com/graphicslib/thumbs674x446/5211/SITours/day-trip-to-loch-lomond-and-trossachs-national-park-with-optional-in-edinburgh-12750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08183"/>
            <a:ext cx="9144000" cy="60498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23807" y="46946"/>
            <a:ext cx="4267515" cy="861774"/>
          </a:xfrm>
          <a:prstGeom prst="rect">
            <a:avLst/>
          </a:prstGeom>
          <a:noFill/>
        </p:spPr>
        <p:txBody>
          <a:bodyPr wrap="none">
            <a:spAutoFit/>
          </a:bodyPr>
          <a:lstStyle/>
          <a:p>
            <a:pPr algn="ctr"/>
            <a:r>
              <a:rPr lang="en-GB" sz="5000" b="1" dirty="0" smtClean="0">
                <a:latin typeface="Aharoni" panose="02010803020104030203" pitchFamily="2" charset="-79"/>
                <a:cs typeface="Aharoni" panose="02010803020104030203" pitchFamily="2" charset="-79"/>
              </a:rPr>
              <a:t>Loch Lomond</a:t>
            </a:r>
            <a:endParaRPr lang="en-GB" sz="5000" dirty="0">
              <a:latin typeface="Aharoni" panose="02010803020104030203" pitchFamily="2" charset="-79"/>
              <a:cs typeface="Aharoni" panose="02010803020104030203" pitchFamily="2" charset="-79"/>
            </a:endParaRPr>
          </a:p>
        </p:txBody>
      </p:sp>
      <p:sp>
        <p:nvSpPr>
          <p:cNvPr id="2" name="Slide Number Placeholder 1"/>
          <p:cNvSpPr>
            <a:spLocks noGrp="1"/>
          </p:cNvSpPr>
          <p:nvPr>
            <p:ph type="sldNum" sz="quarter" idx="11"/>
          </p:nvPr>
        </p:nvSpPr>
        <p:spPr/>
        <p:txBody>
          <a:bodyPr/>
          <a:lstStyle/>
          <a:p>
            <a:fld id="{12CFC242-B1B4-4F35-9E8D-0F6D42821CCB}" type="slidenum">
              <a:rPr lang="en-GB" smtClean="0"/>
              <a:t>31</a:t>
            </a:fld>
            <a:endParaRPr lang="en-GB"/>
          </a:p>
        </p:txBody>
      </p:sp>
    </p:spTree>
    <p:extLst>
      <p:ext uri="{BB962C8B-B14F-4D97-AF65-F5344CB8AC3E}">
        <p14:creationId xmlns:p14="http://schemas.microsoft.com/office/powerpoint/2010/main" val="33862006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kye-tour.com/images/LOCH%20NES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4576"/>
            <a:ext cx="9144001" cy="590080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eonline.com/eol_images/Entire_Site/201363/rs_560x415-130703154329-1024.lochnessMonster.7.3.13_copy.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8428" y="980029"/>
            <a:ext cx="3205574" cy="23769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512" y="46946"/>
            <a:ext cx="9180512" cy="861774"/>
          </a:xfrm>
          <a:prstGeom prst="rect">
            <a:avLst/>
          </a:prstGeom>
          <a:solidFill>
            <a:schemeClr val="bg2"/>
          </a:solidFill>
        </p:spPr>
        <p:txBody>
          <a:bodyPr wrap="square">
            <a:spAutoFit/>
          </a:bodyPr>
          <a:lstStyle/>
          <a:p>
            <a:pPr algn="ctr"/>
            <a:r>
              <a:rPr lang="en-GB" sz="5000" b="1" dirty="0" smtClean="0">
                <a:latin typeface="Aharoni" panose="02010803020104030203" pitchFamily="2" charset="-79"/>
                <a:cs typeface="Aharoni" panose="02010803020104030203" pitchFamily="2" charset="-79"/>
              </a:rPr>
              <a:t>Loch Ness and Nessie</a:t>
            </a:r>
            <a:endParaRPr lang="en-GB" sz="5000" dirty="0">
              <a:latin typeface="Aharoni" panose="02010803020104030203" pitchFamily="2" charset="-79"/>
              <a:cs typeface="Aharoni" panose="02010803020104030203" pitchFamily="2" charset="-79"/>
            </a:endParaRPr>
          </a:p>
        </p:txBody>
      </p:sp>
      <p:sp>
        <p:nvSpPr>
          <p:cNvPr id="2" name="Slide Number Placeholder 1"/>
          <p:cNvSpPr>
            <a:spLocks noGrp="1"/>
          </p:cNvSpPr>
          <p:nvPr>
            <p:ph type="sldNum" sz="quarter" idx="11"/>
          </p:nvPr>
        </p:nvSpPr>
        <p:spPr/>
        <p:txBody>
          <a:bodyPr/>
          <a:lstStyle/>
          <a:p>
            <a:fld id="{12CFC242-B1B4-4F35-9E8D-0F6D42821CCB}" type="slidenum">
              <a:rPr lang="en-GB" smtClean="0"/>
              <a:t>32</a:t>
            </a:fld>
            <a:endParaRPr lang="en-GB"/>
          </a:p>
        </p:txBody>
      </p:sp>
    </p:spTree>
    <p:extLst>
      <p:ext uri="{BB962C8B-B14F-4D97-AF65-F5344CB8AC3E}">
        <p14:creationId xmlns:p14="http://schemas.microsoft.com/office/powerpoint/2010/main" val="20503157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36512" y="-27384"/>
            <a:ext cx="9180512" cy="861774"/>
          </a:xfrm>
          <a:prstGeom prst="rect">
            <a:avLst/>
          </a:prstGeom>
          <a:noFill/>
        </p:spPr>
        <p:txBody>
          <a:bodyPr wrap="square">
            <a:spAutoFit/>
          </a:bodyPr>
          <a:lstStyle/>
          <a:p>
            <a:pPr algn="ctr"/>
            <a:r>
              <a:rPr lang="en-GB" sz="5000" b="1" dirty="0" smtClean="0">
                <a:solidFill>
                  <a:schemeClr val="bg1"/>
                </a:solidFill>
                <a:latin typeface="Aharoni" panose="02010803020104030203" pitchFamily="2" charset="-79"/>
                <a:cs typeface="Aharoni" panose="02010803020104030203" pitchFamily="2" charset="-79"/>
              </a:rPr>
              <a:t>Ballachulish</a:t>
            </a:r>
            <a:endParaRPr lang="en-GB" sz="5000" dirty="0">
              <a:solidFill>
                <a:schemeClr val="bg1"/>
              </a:solidFill>
              <a:latin typeface="Aharoni" panose="02010803020104030203" pitchFamily="2" charset="-79"/>
              <a:cs typeface="Aharoni" panose="02010803020104030203" pitchFamily="2" charset="-79"/>
            </a:endParaRPr>
          </a:p>
        </p:txBody>
      </p:sp>
      <p:sp>
        <p:nvSpPr>
          <p:cNvPr id="2" name="Slide Number Placeholder 1"/>
          <p:cNvSpPr>
            <a:spLocks noGrp="1"/>
          </p:cNvSpPr>
          <p:nvPr>
            <p:ph type="sldNum" sz="quarter" idx="11"/>
          </p:nvPr>
        </p:nvSpPr>
        <p:spPr/>
        <p:txBody>
          <a:bodyPr/>
          <a:lstStyle/>
          <a:p>
            <a:fld id="{12CFC242-B1B4-4F35-9E8D-0F6D42821CCB}" type="slidenum">
              <a:rPr lang="en-GB" smtClean="0"/>
              <a:t>33</a:t>
            </a:fld>
            <a:endParaRPr lang="en-GB"/>
          </a:p>
        </p:txBody>
      </p:sp>
    </p:spTree>
    <p:extLst>
      <p:ext uri="{BB962C8B-B14F-4D97-AF65-F5344CB8AC3E}">
        <p14:creationId xmlns:p14="http://schemas.microsoft.com/office/powerpoint/2010/main" val="10841773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36512" y="-27384"/>
            <a:ext cx="9180512" cy="861774"/>
          </a:xfrm>
          <a:prstGeom prst="rect">
            <a:avLst/>
          </a:prstGeom>
          <a:noFill/>
        </p:spPr>
        <p:txBody>
          <a:bodyPr wrap="square">
            <a:spAutoFit/>
          </a:bodyPr>
          <a:lstStyle/>
          <a:p>
            <a:pPr algn="ctr"/>
            <a:r>
              <a:rPr lang="en-GB" sz="5000" b="1" dirty="0" smtClean="0">
                <a:solidFill>
                  <a:schemeClr val="bg1"/>
                </a:solidFill>
                <a:latin typeface="Aharoni" panose="02010803020104030203" pitchFamily="2" charset="-79"/>
                <a:cs typeface="Aharoni" panose="02010803020104030203" pitchFamily="2" charset="-79"/>
              </a:rPr>
              <a:t>Glen Etive</a:t>
            </a:r>
            <a:endParaRPr lang="en-GB" sz="5000" dirty="0">
              <a:solidFill>
                <a:schemeClr val="bg1"/>
              </a:solidFill>
              <a:latin typeface="Aharoni" panose="02010803020104030203" pitchFamily="2" charset="-79"/>
              <a:cs typeface="Aharoni" panose="02010803020104030203" pitchFamily="2" charset="-79"/>
            </a:endParaRPr>
          </a:p>
        </p:txBody>
      </p:sp>
      <p:sp>
        <p:nvSpPr>
          <p:cNvPr id="4" name="Slide Number Placeholder 3"/>
          <p:cNvSpPr>
            <a:spLocks noGrp="1"/>
          </p:cNvSpPr>
          <p:nvPr>
            <p:ph type="sldNum" sz="quarter" idx="11"/>
          </p:nvPr>
        </p:nvSpPr>
        <p:spPr/>
        <p:txBody>
          <a:bodyPr/>
          <a:lstStyle/>
          <a:p>
            <a:fld id="{12CFC242-B1B4-4F35-9E8D-0F6D42821CCB}" type="slidenum">
              <a:rPr lang="en-GB" smtClean="0"/>
              <a:t>34</a:t>
            </a:fld>
            <a:endParaRPr lang="en-GB"/>
          </a:p>
        </p:txBody>
      </p:sp>
    </p:spTree>
    <p:extLst>
      <p:ext uri="{BB962C8B-B14F-4D97-AF65-F5344CB8AC3E}">
        <p14:creationId xmlns:p14="http://schemas.microsoft.com/office/powerpoint/2010/main" val="25487373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1561"/>
            <a:ext cx="9144000" cy="609382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0" y="4714874"/>
            <a:ext cx="2857500" cy="2143125"/>
          </a:xfrm>
          <a:prstGeom prst="rect">
            <a:avLst/>
          </a:prstGeom>
        </p:spPr>
      </p:pic>
      <p:sp>
        <p:nvSpPr>
          <p:cNvPr id="4" name="Rectangle 3"/>
          <p:cNvSpPr/>
          <p:nvPr/>
        </p:nvSpPr>
        <p:spPr>
          <a:xfrm>
            <a:off x="2124848" y="46946"/>
            <a:ext cx="4865434" cy="861774"/>
          </a:xfrm>
          <a:prstGeom prst="rect">
            <a:avLst/>
          </a:prstGeom>
          <a:noFill/>
        </p:spPr>
        <p:txBody>
          <a:bodyPr wrap="none">
            <a:spAutoFit/>
          </a:bodyPr>
          <a:lstStyle/>
          <a:p>
            <a:pPr algn="ctr"/>
            <a:r>
              <a:rPr lang="en-GB" sz="5000" b="1" dirty="0" smtClean="0">
                <a:latin typeface="Aharoni" panose="02010803020104030203" pitchFamily="2" charset="-79"/>
                <a:cs typeface="Aharoni" panose="02010803020104030203" pitchFamily="2" charset="-79"/>
              </a:rPr>
              <a:t>Highland Cattle</a:t>
            </a:r>
            <a:endParaRPr lang="en-GB" sz="5000" dirty="0">
              <a:latin typeface="Aharoni" panose="02010803020104030203" pitchFamily="2" charset="-79"/>
              <a:cs typeface="Aharoni" panose="02010803020104030203" pitchFamily="2" charset="-79"/>
            </a:endParaRPr>
          </a:p>
        </p:txBody>
      </p:sp>
      <p:sp>
        <p:nvSpPr>
          <p:cNvPr id="5" name="Slide Number Placeholder 4"/>
          <p:cNvSpPr>
            <a:spLocks noGrp="1"/>
          </p:cNvSpPr>
          <p:nvPr>
            <p:ph type="sldNum" sz="quarter" idx="11"/>
          </p:nvPr>
        </p:nvSpPr>
        <p:spPr/>
        <p:txBody>
          <a:bodyPr/>
          <a:lstStyle/>
          <a:p>
            <a:fld id="{12CFC242-B1B4-4F35-9E8D-0F6D42821CCB}" type="slidenum">
              <a:rPr lang="en-GB" smtClean="0"/>
              <a:t>35</a:t>
            </a:fld>
            <a:endParaRPr lang="en-GB"/>
          </a:p>
        </p:txBody>
      </p:sp>
    </p:spTree>
    <p:extLst>
      <p:ext uri="{BB962C8B-B14F-4D97-AF65-F5344CB8AC3E}">
        <p14:creationId xmlns:p14="http://schemas.microsoft.com/office/powerpoint/2010/main" val="23767778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1064" y="75982"/>
            <a:ext cx="3752950" cy="769441"/>
          </a:xfrm>
          <a:prstGeom prst="rect">
            <a:avLst/>
          </a:prstGeom>
        </p:spPr>
        <p:txBody>
          <a:bodyPr wrap="none">
            <a:spAutoFit/>
          </a:bodyPr>
          <a:lstStyle/>
          <a:p>
            <a:pPr algn="ctr"/>
            <a:r>
              <a:rPr lang="en-GB" sz="4400" b="1" dirty="0" smtClean="0">
                <a:latin typeface="Aharoni" panose="02010803020104030203" pitchFamily="2" charset="-79"/>
                <a:cs typeface="Aharoni" panose="02010803020104030203" pitchFamily="2" charset="-79"/>
              </a:rPr>
              <a:t>Scotland quiz</a:t>
            </a:r>
            <a:endParaRPr lang="en-GB" sz="4400" dirty="0">
              <a:latin typeface="Aharoni" panose="02010803020104030203" pitchFamily="2" charset="-79"/>
              <a:cs typeface="Aharoni" panose="02010803020104030203" pitchFamily="2" charset="-79"/>
            </a:endParaRPr>
          </a:p>
        </p:txBody>
      </p:sp>
      <p:sp>
        <p:nvSpPr>
          <p:cNvPr id="3" name="Rectangle 2"/>
          <p:cNvSpPr/>
          <p:nvPr/>
        </p:nvSpPr>
        <p:spPr>
          <a:xfrm>
            <a:off x="274061" y="1124744"/>
            <a:ext cx="8640960" cy="5093702"/>
          </a:xfrm>
          <a:prstGeom prst="rect">
            <a:avLst/>
          </a:prstGeom>
        </p:spPr>
        <p:txBody>
          <a:bodyPr wrap="square">
            <a:spAutoFit/>
          </a:bodyPr>
          <a:lstStyle/>
          <a:p>
            <a:pPr marL="514350" lvl="1" indent="-514350">
              <a:spcBef>
                <a:spcPts val="600"/>
              </a:spcBef>
              <a:buFont typeface="+mj-lt"/>
              <a:buAutoNum type="arabicPeriod"/>
            </a:pPr>
            <a:r>
              <a:rPr lang="en-GB" sz="2800" dirty="0" smtClean="0"/>
              <a:t>What is the capital of Scotland?</a:t>
            </a:r>
          </a:p>
          <a:p>
            <a:pPr marL="514350" lvl="1" indent="-514350">
              <a:spcBef>
                <a:spcPts val="600"/>
              </a:spcBef>
              <a:buFont typeface="+mj-lt"/>
              <a:buAutoNum type="arabicPeriod"/>
            </a:pPr>
            <a:r>
              <a:rPr lang="en-GB" sz="2800" dirty="0" smtClean="0"/>
              <a:t>What is the largest city in Scotland?</a:t>
            </a:r>
          </a:p>
          <a:p>
            <a:pPr marL="514350" lvl="1" indent="-514350">
              <a:spcBef>
                <a:spcPts val="600"/>
              </a:spcBef>
              <a:buFont typeface="+mj-lt"/>
              <a:buAutoNum type="arabicPeriod"/>
            </a:pPr>
            <a:r>
              <a:rPr lang="en-GB" sz="2800" dirty="0" smtClean="0"/>
              <a:t>When did Scotland and England join together? </a:t>
            </a:r>
            <a:endParaRPr lang="en-GB" dirty="0"/>
          </a:p>
          <a:p>
            <a:pPr marL="514350" lvl="1" indent="-514350">
              <a:spcBef>
                <a:spcPts val="600"/>
              </a:spcBef>
              <a:buFont typeface="+mj-lt"/>
              <a:buAutoNum type="arabicPeriod"/>
            </a:pPr>
            <a:r>
              <a:rPr lang="en-GB" sz="2800" dirty="0" smtClean="0"/>
              <a:t>What is the population of Scotland? </a:t>
            </a:r>
          </a:p>
          <a:p>
            <a:pPr marL="514350" lvl="1" indent="-514350">
              <a:spcBef>
                <a:spcPts val="600"/>
              </a:spcBef>
              <a:buFont typeface="+mj-lt"/>
              <a:buAutoNum type="arabicPeriod"/>
            </a:pPr>
            <a:r>
              <a:rPr lang="en-GB" sz="2800" dirty="0" smtClean="0"/>
              <a:t>Name two famous Scottish football teams.</a:t>
            </a:r>
          </a:p>
          <a:p>
            <a:pPr marL="514350" lvl="1" indent="-514350">
              <a:spcBef>
                <a:spcPts val="600"/>
              </a:spcBef>
              <a:buFont typeface="+mj-lt"/>
              <a:buAutoNum type="arabicPeriod"/>
            </a:pPr>
            <a:r>
              <a:rPr lang="en-GB" sz="2800" dirty="0" smtClean="0"/>
              <a:t>What is the highest mountain in Scotland? </a:t>
            </a:r>
            <a:endParaRPr lang="en-GB" dirty="0" smtClean="0"/>
          </a:p>
          <a:p>
            <a:pPr marL="514350" lvl="1" indent="-514350">
              <a:spcBef>
                <a:spcPts val="600"/>
              </a:spcBef>
              <a:buFont typeface="+mj-lt"/>
              <a:buAutoNum type="arabicPeriod"/>
            </a:pPr>
            <a:r>
              <a:rPr lang="en-GB" sz="2800" dirty="0" smtClean="0"/>
              <a:t>How many islands does Scotland include? </a:t>
            </a:r>
          </a:p>
          <a:p>
            <a:pPr marL="514350" lvl="1" indent="-514350">
              <a:spcBef>
                <a:spcPts val="600"/>
              </a:spcBef>
              <a:buFont typeface="+mj-lt"/>
              <a:buAutoNum type="arabicPeriod"/>
            </a:pPr>
            <a:r>
              <a:rPr lang="en-GB" sz="2800" dirty="0" smtClean="0"/>
              <a:t>Name three Scottish traditions.</a:t>
            </a:r>
          </a:p>
          <a:p>
            <a:pPr marL="514350" lvl="1" indent="-514350">
              <a:spcBef>
                <a:spcPts val="600"/>
              </a:spcBef>
              <a:buFont typeface="+mj-lt"/>
              <a:buAutoNum type="arabicPeriod"/>
            </a:pPr>
            <a:r>
              <a:rPr lang="en-GB" sz="2800" dirty="0" smtClean="0"/>
              <a:t>How big </a:t>
            </a:r>
            <a:r>
              <a:rPr lang="en-GB" sz="2800" dirty="0"/>
              <a:t>is Scotland</a:t>
            </a:r>
            <a:r>
              <a:rPr lang="en-GB" sz="2800" dirty="0" smtClean="0"/>
              <a:t>?</a:t>
            </a:r>
            <a:endParaRPr lang="en-GB" dirty="0" smtClean="0"/>
          </a:p>
          <a:p>
            <a:pPr marL="514350" lvl="1" indent="-514350">
              <a:spcBef>
                <a:spcPts val="600"/>
              </a:spcBef>
              <a:buFont typeface="+mj-lt"/>
              <a:buAutoNum type="arabicPeriod"/>
            </a:pPr>
            <a:r>
              <a:rPr lang="en-GB" sz="2800" dirty="0" smtClean="0"/>
              <a:t>Name these Famous Scottish people. </a:t>
            </a:r>
          </a:p>
        </p:txBody>
      </p:sp>
      <p:sp>
        <p:nvSpPr>
          <p:cNvPr id="4" name="Slide Number Placeholder 3"/>
          <p:cNvSpPr>
            <a:spLocks noGrp="1"/>
          </p:cNvSpPr>
          <p:nvPr>
            <p:ph type="sldNum" sz="quarter" idx="11"/>
          </p:nvPr>
        </p:nvSpPr>
        <p:spPr/>
        <p:txBody>
          <a:bodyPr/>
          <a:lstStyle/>
          <a:p>
            <a:fld id="{12CFC242-B1B4-4F35-9E8D-0F6D42821CCB}" type="slidenum">
              <a:rPr lang="en-GB" smtClean="0"/>
              <a:t>36</a:t>
            </a:fld>
            <a:endParaRPr lang="en-GB"/>
          </a:p>
        </p:txBody>
      </p:sp>
    </p:spTree>
    <p:extLst>
      <p:ext uri="{BB962C8B-B14F-4D97-AF65-F5344CB8AC3E}">
        <p14:creationId xmlns:p14="http://schemas.microsoft.com/office/powerpoint/2010/main" val="4062882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1150" y="75982"/>
            <a:ext cx="6652783" cy="769441"/>
          </a:xfrm>
          <a:prstGeom prst="rect">
            <a:avLst/>
          </a:prstGeom>
        </p:spPr>
        <p:txBody>
          <a:bodyPr wrap="none">
            <a:spAutoFit/>
          </a:bodyPr>
          <a:lstStyle/>
          <a:p>
            <a:pPr algn="ctr"/>
            <a:r>
              <a:rPr lang="en-GB" sz="4400" b="1" dirty="0" smtClean="0">
                <a:latin typeface="Aharoni" panose="02010803020104030203" pitchFamily="2" charset="-79"/>
                <a:cs typeface="Aharoni" panose="02010803020104030203" pitchFamily="2" charset="-79"/>
              </a:rPr>
              <a:t>Scotland Quiz - Answers</a:t>
            </a:r>
            <a:endParaRPr lang="en-GB" sz="4400" dirty="0">
              <a:latin typeface="Aharoni" panose="02010803020104030203" pitchFamily="2" charset="-79"/>
              <a:cs typeface="Aharoni" panose="02010803020104030203" pitchFamily="2" charset="-79"/>
            </a:endParaRPr>
          </a:p>
        </p:txBody>
      </p:sp>
      <p:sp>
        <p:nvSpPr>
          <p:cNvPr id="3" name="Rectangle 2"/>
          <p:cNvSpPr/>
          <p:nvPr/>
        </p:nvSpPr>
        <p:spPr>
          <a:xfrm>
            <a:off x="274061" y="1124744"/>
            <a:ext cx="8640960" cy="5447645"/>
          </a:xfrm>
          <a:prstGeom prst="rect">
            <a:avLst/>
          </a:prstGeom>
        </p:spPr>
        <p:txBody>
          <a:bodyPr wrap="square">
            <a:spAutoFit/>
          </a:bodyPr>
          <a:lstStyle/>
          <a:p>
            <a:pPr marL="514350" lvl="1" indent="-514350">
              <a:spcBef>
                <a:spcPts val="600"/>
              </a:spcBef>
              <a:buFont typeface="+mj-lt"/>
              <a:buAutoNum type="arabicPeriod"/>
            </a:pPr>
            <a:r>
              <a:rPr lang="en-GB" sz="2800" dirty="0" smtClean="0"/>
              <a:t>Edinburgh</a:t>
            </a:r>
          </a:p>
          <a:p>
            <a:pPr marL="514350" lvl="1" indent="-514350">
              <a:spcBef>
                <a:spcPts val="600"/>
              </a:spcBef>
              <a:buFont typeface="+mj-lt"/>
              <a:buAutoNum type="arabicPeriod"/>
            </a:pPr>
            <a:r>
              <a:rPr lang="en-GB" sz="2800" dirty="0" smtClean="0"/>
              <a:t>Glasgow</a:t>
            </a:r>
          </a:p>
          <a:p>
            <a:pPr marL="514350" lvl="1" indent="-514350">
              <a:spcBef>
                <a:spcPts val="600"/>
              </a:spcBef>
              <a:buFont typeface="+mj-lt"/>
              <a:buAutoNum type="arabicPeriod"/>
            </a:pPr>
            <a:r>
              <a:rPr lang="en-GB" sz="2800" dirty="0" smtClean="0"/>
              <a:t>1707 Act of Union(Scotland, England, Wales) to make Great Britain</a:t>
            </a:r>
            <a:endParaRPr lang="en-GB" sz="2800" dirty="0"/>
          </a:p>
          <a:p>
            <a:pPr marL="514350" lvl="1" indent="-514350">
              <a:spcBef>
                <a:spcPts val="600"/>
              </a:spcBef>
              <a:buFont typeface="+mj-lt"/>
              <a:buAutoNum type="arabicPeriod"/>
            </a:pPr>
            <a:r>
              <a:rPr lang="en-GB" sz="2800" dirty="0" smtClean="0"/>
              <a:t>5.3m in 2011</a:t>
            </a:r>
          </a:p>
          <a:p>
            <a:pPr marL="514350" lvl="1" indent="-514350">
              <a:spcBef>
                <a:spcPts val="600"/>
              </a:spcBef>
              <a:buFont typeface="+mj-lt"/>
              <a:buAutoNum type="arabicPeriod"/>
            </a:pPr>
            <a:r>
              <a:rPr lang="en-GB" sz="2800" dirty="0" smtClean="0"/>
              <a:t>Glasgow Celtic and Glasgow Rangers.</a:t>
            </a:r>
          </a:p>
          <a:p>
            <a:pPr marL="514350" lvl="1" indent="-514350">
              <a:spcBef>
                <a:spcPts val="600"/>
              </a:spcBef>
              <a:buFont typeface="+mj-lt"/>
              <a:buAutoNum type="arabicPeriod"/>
            </a:pPr>
            <a:r>
              <a:rPr lang="en-GB" sz="2800" dirty="0" smtClean="0"/>
              <a:t>Ben Nevis 1,344 metres or 4,409 feet</a:t>
            </a:r>
          </a:p>
          <a:p>
            <a:pPr marL="514350" lvl="1" indent="-514350">
              <a:spcBef>
                <a:spcPts val="600"/>
              </a:spcBef>
              <a:buFont typeface="+mj-lt"/>
              <a:buAutoNum type="arabicPeriod"/>
            </a:pPr>
            <a:r>
              <a:rPr lang="en-GB" sz="2800" dirty="0" smtClean="0"/>
              <a:t>Over 700 islands</a:t>
            </a:r>
          </a:p>
          <a:p>
            <a:pPr marL="514350" lvl="1" indent="-514350">
              <a:spcBef>
                <a:spcPts val="600"/>
              </a:spcBef>
              <a:buFont typeface="+mj-lt"/>
              <a:buAutoNum type="arabicPeriod"/>
            </a:pPr>
            <a:r>
              <a:rPr lang="en-GB" sz="2800" dirty="0" smtClean="0"/>
              <a:t>Wearing the Kilt, playing Bagpipes and eating Haggis</a:t>
            </a:r>
          </a:p>
          <a:p>
            <a:pPr marL="514350" lvl="1" indent="-514350">
              <a:spcBef>
                <a:spcPts val="600"/>
              </a:spcBef>
              <a:buFont typeface="+mj-lt"/>
              <a:buAutoNum type="arabicPeriod"/>
            </a:pPr>
            <a:r>
              <a:rPr lang="en-GB" sz="2800" dirty="0" smtClean="0"/>
              <a:t>78,772 </a:t>
            </a:r>
            <a:r>
              <a:rPr lang="en-GB" sz="2800" dirty="0"/>
              <a:t>km² </a:t>
            </a:r>
            <a:r>
              <a:rPr lang="en-GB" sz="2800" dirty="0" smtClean="0"/>
              <a:t>or 30,414 square miles</a:t>
            </a:r>
          </a:p>
        </p:txBody>
      </p:sp>
      <p:sp>
        <p:nvSpPr>
          <p:cNvPr id="4" name="Slide Number Placeholder 3"/>
          <p:cNvSpPr>
            <a:spLocks noGrp="1"/>
          </p:cNvSpPr>
          <p:nvPr>
            <p:ph type="sldNum" sz="quarter" idx="11"/>
          </p:nvPr>
        </p:nvSpPr>
        <p:spPr/>
        <p:txBody>
          <a:bodyPr/>
          <a:lstStyle/>
          <a:p>
            <a:fld id="{12CFC242-B1B4-4F35-9E8D-0F6D42821CCB}" type="slidenum">
              <a:rPr lang="en-GB" smtClean="0"/>
              <a:t>37</a:t>
            </a:fld>
            <a:endParaRPr lang="en-GB"/>
          </a:p>
        </p:txBody>
      </p:sp>
    </p:spTree>
    <p:extLst>
      <p:ext uri="{BB962C8B-B14F-4D97-AF65-F5344CB8AC3E}">
        <p14:creationId xmlns:p14="http://schemas.microsoft.com/office/powerpoint/2010/main" val="155508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vignette2.wikia.nocookie.net/indianajones/images/7/70/SirSeanConnery.jpg/revision/latest?cb=20060425224417">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196751"/>
            <a:ext cx="1878988" cy="252028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Image result for sean connery james bond"/>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6" descr="Image result for sean connery james bond"/>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6" name="Picture 8" descr="http://vignette2.wikia.nocookie.net/jamesbond/images/b/b2/James_Bond_(Sean_Connery)_-_Profile.jpg/revision/latest?cb=20130509150135">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8" y="1196751"/>
            <a:ext cx="2520280" cy="252028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00458" y="75982"/>
            <a:ext cx="6114173" cy="769441"/>
          </a:xfrm>
          <a:prstGeom prst="rect">
            <a:avLst/>
          </a:prstGeom>
        </p:spPr>
        <p:txBody>
          <a:bodyPr wrap="none">
            <a:spAutoFit/>
          </a:bodyPr>
          <a:lstStyle/>
          <a:p>
            <a:pPr algn="ctr"/>
            <a:r>
              <a:rPr lang="en-GB" sz="4400" b="1" dirty="0" smtClean="0">
                <a:latin typeface="Aharoni" panose="02010803020104030203" pitchFamily="2" charset="-79"/>
                <a:cs typeface="Aharoni" panose="02010803020104030203" pitchFamily="2" charset="-79"/>
              </a:rPr>
              <a:t>10. Name these People</a:t>
            </a:r>
            <a:endParaRPr lang="en-GB" sz="4400" dirty="0">
              <a:latin typeface="Aharoni" panose="02010803020104030203" pitchFamily="2" charset="-79"/>
              <a:cs typeface="Aharoni" panose="02010803020104030203" pitchFamily="2" charset="-79"/>
            </a:endParaRPr>
          </a:p>
        </p:txBody>
      </p:sp>
      <p:pic>
        <p:nvPicPr>
          <p:cNvPr id="2060" name="Picture 12" descr="http://vignette3.wikia.nocookie.net/doblaje/images/a/ae/Ewan_mcgregor_jan_2013_five_.jpg/revision/latest?cb=20130311182229&amp;path-prefix=es">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16016" y="1123872"/>
            <a:ext cx="2177463" cy="259316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upload.wikimedia.org/wikipedia/commons/e/e3/James_McAvoy_Cannes_2014.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14116" y="1123872"/>
            <a:ext cx="1834347" cy="259316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i4.mirror.co.uk/incoming/article2248946.ece/ALTERNATES/s1023/Andy-Murray-celebrates-winning.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4939" y="4293096"/>
            <a:ext cx="3026901" cy="2016224"/>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s://blog-blogmediainc.netdna-ssl.com/upload/SportsBlogcom/1059709/0446543001410594390_filepicker.jp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31840" y="4293096"/>
            <a:ext cx="3024336" cy="2016224"/>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www.parikiaki.com/wp-content/uploads/Sir-Chris-Hoy.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163324" y="4293097"/>
            <a:ext cx="2801164" cy="20162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520" y="3573016"/>
            <a:ext cx="4392488" cy="400110"/>
          </a:xfrm>
          <a:prstGeom prst="rect">
            <a:avLst/>
          </a:prstGeom>
          <a:solidFill>
            <a:schemeClr val="bg2"/>
          </a:solidFill>
        </p:spPr>
        <p:txBody>
          <a:bodyPr wrap="square" rtlCol="0">
            <a:spAutoFit/>
          </a:bodyPr>
          <a:lstStyle/>
          <a:p>
            <a:pPr algn="ctr"/>
            <a:r>
              <a:rPr lang="en-GB" sz="2000" b="1" dirty="0" smtClean="0"/>
              <a:t>Sean Connery - James Bond</a:t>
            </a:r>
            <a:endParaRPr lang="en-GB" sz="2000" b="1" dirty="0"/>
          </a:p>
        </p:txBody>
      </p:sp>
      <p:sp>
        <p:nvSpPr>
          <p:cNvPr id="14" name="TextBox 13"/>
          <p:cNvSpPr txBox="1"/>
          <p:nvPr/>
        </p:nvSpPr>
        <p:spPr>
          <a:xfrm>
            <a:off x="4644008" y="3573016"/>
            <a:ext cx="2249471" cy="400110"/>
          </a:xfrm>
          <a:prstGeom prst="rect">
            <a:avLst/>
          </a:prstGeom>
          <a:solidFill>
            <a:schemeClr val="bg2"/>
          </a:solidFill>
        </p:spPr>
        <p:txBody>
          <a:bodyPr wrap="square" rtlCol="0">
            <a:spAutoFit/>
          </a:bodyPr>
          <a:lstStyle/>
          <a:p>
            <a:pPr algn="ctr"/>
            <a:r>
              <a:rPr lang="en-GB" sz="2000" b="1" dirty="0" smtClean="0"/>
              <a:t>Evan McGregor</a:t>
            </a:r>
            <a:endParaRPr lang="en-GB" sz="2000" b="1" dirty="0"/>
          </a:p>
        </p:txBody>
      </p:sp>
      <p:sp>
        <p:nvSpPr>
          <p:cNvPr id="15" name="TextBox 14"/>
          <p:cNvSpPr txBox="1"/>
          <p:nvPr/>
        </p:nvSpPr>
        <p:spPr>
          <a:xfrm>
            <a:off x="6914116" y="3573016"/>
            <a:ext cx="2050372" cy="400110"/>
          </a:xfrm>
          <a:prstGeom prst="rect">
            <a:avLst/>
          </a:prstGeom>
          <a:solidFill>
            <a:schemeClr val="bg2"/>
          </a:solidFill>
        </p:spPr>
        <p:txBody>
          <a:bodyPr wrap="square" rtlCol="0">
            <a:spAutoFit/>
          </a:bodyPr>
          <a:lstStyle/>
          <a:p>
            <a:pPr algn="ctr"/>
            <a:r>
              <a:rPr lang="en-GB" sz="2000" b="1" dirty="0" smtClean="0"/>
              <a:t>James </a:t>
            </a:r>
            <a:r>
              <a:rPr lang="en-GB" sz="2000" b="1" dirty="0" err="1" smtClean="0"/>
              <a:t>McAvoy</a:t>
            </a:r>
            <a:endParaRPr lang="en-GB" sz="2000" b="1" dirty="0"/>
          </a:p>
        </p:txBody>
      </p:sp>
      <p:sp>
        <p:nvSpPr>
          <p:cNvPr id="16" name="TextBox 15"/>
          <p:cNvSpPr txBox="1"/>
          <p:nvPr/>
        </p:nvSpPr>
        <p:spPr>
          <a:xfrm>
            <a:off x="3131840" y="6125234"/>
            <a:ext cx="3024336" cy="400110"/>
          </a:xfrm>
          <a:prstGeom prst="rect">
            <a:avLst/>
          </a:prstGeom>
          <a:solidFill>
            <a:schemeClr val="bg2"/>
          </a:solidFill>
        </p:spPr>
        <p:txBody>
          <a:bodyPr wrap="square" rtlCol="0">
            <a:spAutoFit/>
          </a:bodyPr>
          <a:lstStyle/>
          <a:p>
            <a:pPr algn="ctr"/>
            <a:r>
              <a:rPr lang="en-GB" sz="2000" b="1" dirty="0" smtClean="0"/>
              <a:t>Sir Alex Ferguson</a:t>
            </a:r>
            <a:endParaRPr lang="en-GB" sz="2000" b="1" dirty="0"/>
          </a:p>
        </p:txBody>
      </p:sp>
      <p:sp>
        <p:nvSpPr>
          <p:cNvPr id="17" name="TextBox 16"/>
          <p:cNvSpPr txBox="1"/>
          <p:nvPr/>
        </p:nvSpPr>
        <p:spPr>
          <a:xfrm>
            <a:off x="104939" y="6093296"/>
            <a:ext cx="3026901" cy="400110"/>
          </a:xfrm>
          <a:prstGeom prst="rect">
            <a:avLst/>
          </a:prstGeom>
          <a:solidFill>
            <a:schemeClr val="bg2"/>
          </a:solidFill>
        </p:spPr>
        <p:txBody>
          <a:bodyPr wrap="square" rtlCol="0">
            <a:spAutoFit/>
          </a:bodyPr>
          <a:lstStyle/>
          <a:p>
            <a:pPr algn="ctr"/>
            <a:r>
              <a:rPr lang="en-GB" sz="2000" b="1" dirty="0" smtClean="0"/>
              <a:t>Andy Murray</a:t>
            </a:r>
            <a:endParaRPr lang="en-GB" sz="2000" b="1" dirty="0"/>
          </a:p>
        </p:txBody>
      </p:sp>
      <p:sp>
        <p:nvSpPr>
          <p:cNvPr id="18" name="TextBox 17"/>
          <p:cNvSpPr txBox="1"/>
          <p:nvPr/>
        </p:nvSpPr>
        <p:spPr>
          <a:xfrm>
            <a:off x="6163324" y="6125234"/>
            <a:ext cx="2846000" cy="400110"/>
          </a:xfrm>
          <a:prstGeom prst="rect">
            <a:avLst/>
          </a:prstGeom>
          <a:solidFill>
            <a:schemeClr val="bg2"/>
          </a:solidFill>
        </p:spPr>
        <p:txBody>
          <a:bodyPr wrap="square" rtlCol="0">
            <a:spAutoFit/>
          </a:bodyPr>
          <a:lstStyle/>
          <a:p>
            <a:pPr algn="ctr"/>
            <a:r>
              <a:rPr lang="en-GB" sz="2000" b="1" dirty="0" smtClean="0"/>
              <a:t>Sir Chris Hoy</a:t>
            </a:r>
            <a:endParaRPr lang="en-GB" sz="2000" b="1" dirty="0"/>
          </a:p>
        </p:txBody>
      </p:sp>
      <p:sp>
        <p:nvSpPr>
          <p:cNvPr id="4" name="Slide Number Placeholder 3"/>
          <p:cNvSpPr>
            <a:spLocks noGrp="1"/>
          </p:cNvSpPr>
          <p:nvPr>
            <p:ph type="sldNum" sz="quarter" idx="11"/>
          </p:nvPr>
        </p:nvSpPr>
        <p:spPr/>
        <p:txBody>
          <a:bodyPr/>
          <a:lstStyle/>
          <a:p>
            <a:fld id="{12CFC242-B1B4-4F35-9E8D-0F6D42821CCB}" type="slidenum">
              <a:rPr lang="en-GB" smtClean="0"/>
              <a:t>38</a:t>
            </a:fld>
            <a:endParaRPr lang="en-GB"/>
          </a:p>
        </p:txBody>
      </p:sp>
    </p:spTree>
    <p:extLst>
      <p:ext uri="{BB962C8B-B14F-4D97-AF65-F5344CB8AC3E}">
        <p14:creationId xmlns:p14="http://schemas.microsoft.com/office/powerpoint/2010/main" val="153521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5" grpId="0" animBg="1"/>
      <p:bldP spid="16" grpId="0" animBg="1"/>
      <p:bldP spid="17" grpId="0" animBg="1"/>
      <p:bldP spid="1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5522" y="2708920"/>
            <a:ext cx="6704079" cy="769441"/>
          </a:xfrm>
          <a:prstGeom prst="rect">
            <a:avLst/>
          </a:prstGeom>
        </p:spPr>
        <p:txBody>
          <a:bodyPr wrap="none">
            <a:spAutoFit/>
          </a:bodyPr>
          <a:lstStyle/>
          <a:p>
            <a:pPr algn="ctr"/>
            <a:r>
              <a:rPr lang="en-GB" sz="4400" b="1" dirty="0" smtClean="0">
                <a:latin typeface="Aharoni" panose="02010803020104030203" pitchFamily="2" charset="-79"/>
                <a:cs typeface="Aharoni" panose="02010803020104030203" pitchFamily="2" charset="-79"/>
              </a:rPr>
              <a:t>Scottish Slang/Language</a:t>
            </a:r>
            <a:endParaRPr lang="en-GB" sz="4400" dirty="0">
              <a:latin typeface="Aharoni" panose="02010803020104030203" pitchFamily="2" charset="-79"/>
              <a:cs typeface="Aharoni" panose="02010803020104030203" pitchFamily="2" charset="-79"/>
            </a:endParaRPr>
          </a:p>
        </p:txBody>
      </p:sp>
      <p:sp>
        <p:nvSpPr>
          <p:cNvPr id="3" name="Slide Number Placeholder 2"/>
          <p:cNvSpPr>
            <a:spLocks noGrp="1"/>
          </p:cNvSpPr>
          <p:nvPr>
            <p:ph type="sldNum" sz="quarter" idx="11"/>
          </p:nvPr>
        </p:nvSpPr>
        <p:spPr/>
        <p:txBody>
          <a:bodyPr/>
          <a:lstStyle/>
          <a:p>
            <a:fld id="{12CFC242-B1B4-4F35-9E8D-0F6D42821CCB}" type="slidenum">
              <a:rPr lang="en-GB" smtClean="0"/>
              <a:t>39</a:t>
            </a:fld>
            <a:endParaRPr lang="en-GB"/>
          </a:p>
        </p:txBody>
      </p:sp>
    </p:spTree>
    <p:extLst>
      <p:ext uri="{BB962C8B-B14F-4D97-AF65-F5344CB8AC3E}">
        <p14:creationId xmlns:p14="http://schemas.microsoft.com/office/powerpoint/2010/main" val="2937336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 result for scottish flag l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119" y="895834"/>
            <a:ext cx="8352353" cy="418935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Image result for scottish thistle"/>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Image result for scottish thistle"/>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data:image/jpeg;base64,/9j/4AAQSkZJRgABAQAAAQABAAD/2wCEAAkGBhQSEBUUEhQVFRQWGBcZGRcXFxocGRsXHBgXGRccGhgYGyYeFxkkGhgYIC8gIygrLCwsHB4yNTEtNiYrLCkBCQoKDgwOGg8PGiwkHyQqLCwsKTQsLCwvLCwpKiwsLCwsLCwpLCwsLCwpLCwpLCwsLCwsLCwpKSwsLCwsLCwpLP/AABEIAQMAwwMBIgACEQEDEQH/xAAcAAEAAgMBAQEAAAAAAAAAAAAABQYDBAcCAQj/xABHEAACAQMCBAMFBQUFBQcFAAABAgMABBESIQUTMUEGIlEHMmFxgRQjQpGhM1JicrEIJIKiwUNTsuHwFRYlc5LC0Rc0VGOk/8QAGQEBAQEBAQEAAAAAAAAAAAAAAAECAwQF/8QAJhEBAQACAgICAAYDAAAAAAAAAAECEQMhEjFBUQQiMkJhcROBkf/aAAwDAQACEQMRAD8A7iKUpQKUpQfDX2la1/xFIVDSHAZ0QYBJLuwVQAN+p+gyTsDQbNKUoFKVVvEXtN4fZS8qecc3uiKzsuwPmCA6diDg70FpqD4l4tihvbez3aa41EBceRVVm1P6A6SB64PpWxwXxJBeW/Ptn5qeYbAhtS9VKsAVb4H4djX5/n9oTDj4v5YJUVduU2zqnJKYIbAByS3bY0HbPabxx7ThVzNGSsgUKhHUM7LGCPiNWfpUB7C+DqnDftBH3ty7szHdiquyKMncjKs3zcnvWh7auKmXgcEmlozNLAxR9mXMbyaWGxyCBt6irl7NowvCLID/APHjP1Kgn9TQWSlavEuJxW8ZknkSKMdXdgqjPTc9z6VE2fju0kmWHmMkj+4s0UsXMxj9mZUUOdxsN9xQWClKUClKUCleZJAoJYgAbkk4AHxPatSx43bzkiGeKUr7wjkViPmFJxQbtfMb/wClfaUClKUClKUClKUHHvGvi3iF5xVuGcMfk8seeTOCWChnJfBKoupVwoyT+kj4X9nM9rdpd8T4hz+Vq5au7lQ7Lp1FpGxsurYDfr2qH4rJ/wBjeJGvJw5tLtWXmBSQjMFJGFBLHWg8o30tkZwahPH3ia543cGHhiTS28S4yisodmwWMhbAC7ABW64JxuMB+gY5QwBUgg7gg5BHwIqh+IPaXKl89nw+0N5NCmuYcwIFHlwFJB1HzDPzwMnOOeeyrxZccNvlsL1XiimIAR1xy5W90rnoj9NsjOD652/Z7dNb+KbyKTKmd7pcerF+fGfrGrEfOg6RwfxdPccMuLqW2a1eNZtMbFi33aZDHUikebIxjtVP9jHA4LzhNylygm5ly/MLjLFuVEQwf3g3mLas5BJ+ddT4tZ863liP+0jdP/UpX/WuZ/2eJf7lcochlnBIPUZijXf08yMPpQVXwZLJwbxC1kzkwyuIyW21K66oH7DWCQm227D0qYs4tXjaXI6Ln/8AkjA/rUV7Ycx+ILZx3W1Yf4Z2H1OQPzqb4Zt40n1DBaLyn1/u8PT16MKK3/7Q8mOH26+tyv6RS/8AzVz9ngxwmyHpbxDb4KKp/wDaDt88Nibsk69ztqVl7fWrT7MpdXB7M+kKj6rlT+ooijcCnbi3iOZ5ctbWBYRxscpzFblo2jOCxYSPq6+VPQV7/tFIFtrWQbOsrYYbEfdsRg9RggH8q1f7PRzNxHPXMOT8ddzn8zvUf7fb0z39taJuVj2HbmTNoX9EH/qoO3cOlLwRsfeZFJ+ZUE/rXK4Pa1NZcUmtOIsssSYUSwxFWD6VYZjDMTnUF2Ox+FdM4jfLZ2byt7kERY/EIvQfE4xXKPYf4c+0zT8TuVDSNI3LyNuYxLSuPiCdA9PN60F34f7VbOW5W3POhlYgKs0Txk5zj3hgZxtnrVyriXtHlN74is7WLrBo1H0YsJmyfgir9TXXeN8chs4GmuJBHGvc9SewAG7MfQb0HHfb3xyaS7g4ehIjZUdhnAd3crGG/hUpn5npsK2bz2KS2MK3djcObyAa9OkaXwPMqYGdxkaTs3TbORV/an4gHEHivra3njiizAZ5FAV21FowuD2w+c9MgHev0FwHi63VrDcJ7sqK+O4yMlT8Qcg/EUVqeDvEa39lFcrtzAcj91gSGX6EYqarBZWMcKlYlCKWZsDpqdizH6sSfrWeiFKUoFKUoFKUoNe+so5Y2SZEkQjdXUMpHxB2ql+z3xbFdT3EFjbRxWducCRAFDOTtpVVwdWGOewC9dW13uotUbKDjUpGfmMVxr2M8QFhe3PDbgBGZg8bNgamUaSue5KgEY7q47UG5/aH4CGt4Lxch4ZNDMNsI4JUk9fK6jGP3zVM8XXcsU/D+LxjeeKGRivQzwgLIucbakAHyDeldI9vPFo04U0BYc6d4xGg946XV2OPQBcZ9SB3rcsPZ4s/AYLG5ykixqwbALRTHLZHY6dRUjO4yO9BcbPi0UsUciuumTToORhtQyAPUkVxTjVzc8B4xPNDEZLe6bUFOdDAksy6wDokV2fHXZuhztb/AAB7LJrORHu7rnrCXMMSl9CM2QXwzYDaSdguxZtzXSKDi0lnJx/ilpci2mt7a3VTI0wxqKyawsePeycDPpq9Bme8aeB708Wh4hw8x69HLfWcBTpdQ5BzrXS48o38vxyOl0oK54v8LG+4a9tI4MhVfPjA5i4OcdskH5ZrR9mHBLyzs/s93y9MbNytJJfSWZiX3KjdtlHQDqauNKDkdh4S4hwniNxJYQR3VvdH3WkEZjOosNRbsuphtnIPY1C+IvCd6vG7e7uYxMHkt3f7ODpTQR5F1tltOgHP4snZdhXdqUHNvbzxFk4WqL0nmRG7eUK8mPqUG3pmp3wssXD+DqWYFYITI5HUkKWb6mp3jXAoLuIxXMYkjJB0nPUdDkEEGo7iHgyE2E9nbokCzIy5VfxFQAzd3IwvU9Big5x7EOGNc3N1xGfzSF2Abtrbd9JyfLuAB6AVp3NwfEHHxCxb7Da6yFBxq0MFZsjpzHwAeugbYOatngPwzxDh1pNBILcp99Iro7FyxQaRo5YUDUCc574x3qk/2fZxHfzwts7Q7fONxqH+fI+RoL/7YrOOPgM6IiqqcgIqgBRiaMAADYD5Vj9hM5bg6ZPSWYD5a8/1JP1qI9v/AIhVbWOzVvvZXWRlG55ak6c+mXxjPXS1Wr2T8Fa14RbI40uymRhjBBkYuAQdwQpUfSgt9KUoFKUoFKUoFKUoFVDxr7MbXiWGk1RyjbmR4yR6MGBDf1+NW+lBz7w17GLW2nW4lklupUIKGYgqpHQ6e5HbJIHUDO9dBpSgUpSg1r3iMcIUyMFDuqKT0LscKPhk7VCN43ieEvbq0rmDnRJkLzPOYwmo50vzMKcjbUOu9VnifiHnXpjRn0OSug4ykkMkkTTRE9htlRkhtOQNydG34SeTGrynmDkBdBK+eMnMigHLI3UodtQY981Zjaqw8Y9o/KGtItUWmN9Rz0zGbjO2Boimjcb7+f8AdzU5ceKo0knVwQkKRsZBuGZyRoUDqR938y4HY1XF4REJbcxoFEbFiik6dcwkJZgfe8xPXbJ+AxrSeGojrhDPGkMelFByfPnD5bOtwwBGrPmGeu9a8KaXkcahwSZFXDrGwLAFZH06EPo51pt/EPWt6uXy8Lk0zONGkXMcyhgQA0XK1yysozI+YQcDGSSM5wVcN8Wy2sbPNI3LSO8mWN8NNLicOGJHRtDY0r5UBJbsEzZYjqFK0LLjUcjvGG+8jCGRd8Lr1aBqxgk6Tt16HGCM79QK5p4j9j2u6F3YXBtZw2rGMrn1UjddiRghgQcYxtXS6UHP+BeysLc/ar6b7VcZzqYbZ2xgbAAAYAxtvjGa6AKUoFKUoFKUoFKUoFKUoFKUoFKV8zQMV9pSg5n4ttxb8RCbrFe6XTA926iIDkehZGVsDqUJ9TUHacc5si8zSoRzyWTJbDhOW2rrpYiRvTBUHOxNs9sloGsFkOQYpUII65cNEOnbU6n6VQeHxl0DoB5IbVAP3pAQQQRjGQAvyJ+m8aq92/EwDM0mkvpXVpORzFGQufXfIz19K9W8OhYv3xKS5IALEMSWIG3VyfSqsInjea3AZnnTVIc5KkKeaeuNzpX55PTp8g4u55E5U/smiQZ8rAKN8sNhqGDnOyZre1WTiseQY0H75A287s/Xt5QxdvmKwXrRySmBtRhFsUZQMOdejAUg75AI2wevpmoO+4yRbxMSWlwcjsuGOgncYyQy4Hr8gdk8Vh+zb4W4mj8x9MuI9QI6DSTud9jjvnW5Rm5bKbeUIRC9xEViQ4LaEm0vKXxkczQ/8zBjqIFWzwl4qaZpEmZCwbZ1OEJd5QkcYO7MqRZY+pPoQKzc3uu4S3X/AGRXVnPl0gNnzdcjb5YJxUr4X4YhvVeMElE1yMchV1B1ijVcaQTrkZsHV5Ezswrnnjr0lXylfM14gnV1DIwZTuGUggj4EbGuaMlKUoFKUoFKUoFKUoFKUoFKUoFKUoFfM1iu7kRxu7e6isx+QGT/AErmPFeNX3EVsltVEZ5QuJ5s/dwtLbtyl3OWZVlD4PU8s7DJAS3tYvo5eFMFYNzJUVcZOTFJzJAPXCxP8Kqnhhw9rhzgmS2QD+GMIe/XfO/wrNxjhk6QQSPIZba2jEZjCRxQomjTqLvJlyWWJRjOAX3IO8FaX6xsrIdSZLgr0ICFQS2MYDN8O3WtRMbLNxbr650x3LocMZtAcjouyuBv0yrb7HY+lZDCv93ix+yQSNgZwBgDocjzAjbqR0Oar9tdrM1rADq95pNY21E7jBHTGSM9iflU+zGZ52TAe4YR6hnyW6IdRC4IGST26v8ADbe2mhDZIVkbUywLMXwc+d9eogtv5QQVAXHTHc5iOM8OGrWr5LK7KM7gFsqSeioo333yPjtO3fKMJfbkxEpGg912GNyerLqPT4HrsarN00k86W0B5kshGpgMA75ycDZFDk/l0FLrQkeB2c893pgJLEK7zZBVQ8RUO594nOsqg67Hyg6l67wLgyWsIjTJOSzMd2Zz7zMcDJ/TAAAAGKweGPDcdlAsSbtga3I8zvgAsfy6dhgVL1z2hVR4DcC04hLYYxHKGurf0Gpz9ojHyc8wD+NuwAq3Vzf2pzfZ7qwu1PmiaTbGcp92ZAB6lNS5/iolunSKV5RwQCNwRkH4V6qKUpSgUpSgUpSgUpWhHxpGumthnmJGsjbbBWYqu/ckq23w37ZDfpSlApSvhNBzz2h+L2hlkszpC3FuoibBzzjLoYMemnQyED4NntWP/u+nDrOOHQ0yKc83UQ2oNlQ4zuAgjQddkA7VCeJeKJd3sNwiNgQOcMuWjkSTlSg4JCOpGM9N+uMGrfYXrPHkKZY5lDDOMADAYHPTfrsd8+tV5efPrxa3BPEMkqysQuIwDoA20gjJA7+ufhVK8U+E2tmLQsHtyJGIMhZkRY4hmSSVsgbNgKDjAPpi6WXDoo5PKSruGzHnIx5tQBI6Hfqf6VHT+JUWMpGnLIyrKc8zOPNvtg//ADWfJx4+TLHv4Uzh0uJJMYLZkjXGxK+4WHcjJRs/LFbbOyY82CCEzn/ZoCPMSM5xvn1qWt+AW1yhLao5Rq5siMOa8ZC6HZjqLKjBCVzgaBnY4PmTwCER5GvJVj8pB0Lrdj5ZAFxsNP7NezEltVdZyTT2TnwvSFlmHuktiNGYD1Zn8u4O4AC79f1q/eyfgsUULSHSbqTzt0LLCXdYR02VuWz/ADJ9BVb4V7ODMBJcXTaXEY8gxpYOecjAnYcoaQc7M7tjZRUx4Jvfsd3NasrHVNFbwt25Sx3MsfU7hYkVM9ScfOplltvzmXp0ulKVhQGuX+2OT7+yXYjTck7fxWy/+41cOL+MobW8jguWSJJY2eOV2AUujAMhz0OGUj183wzSfEF8vELp5YiHt4YhHHIM4Z2cGQqe65EQB76G7YNWdOXLlrGrt4BuS/DoASS0YMLE9S0TNESfnoz9asFU/wACXBE13Cxzh0lX4LIg7fFkY/X51cKjeF3NlKUo0UpSgUpSgVTeHTqPEF2h99rS3YfFVdwcfIt/SrlVAvZwniWA9NdtJF8yfvAPpy2oL/SlKBSlKDkf2UcO4vesF/bKroN9JEjZYnbGvWkgOOoVO+czsbLeW4EjYkVhpZQBpJXuB+EkMMfLuKifGsssF5EbuL7RAWdY5k2k5UnmaMomAZI2VSGXfl6zg4dhJcP4AuSElI1K33RKlhuMdO2wOKrx88y30ihBLazqzIQAdmGSpycdRnc5I3APwqVv7GKU4ljwc5WVm0FR1xkHJwe3y+uC48UJGSsaySP7paTbB39NgBjOABnH1pY3sd1GYJmOv3kYHGWxkgZ6HOdjtg1my3t5Z9b7ebZbW2uYzrdxupP4VzsGz0I7fI9ax+IOHXTszMBIBnTo6KDnGFHTvvuflWE+G/Sbrtjl5fI7aQ2M/wDW1TNppjIhW4JmIxlhsvXKkD3TjoM9R27zU+G5luaRHBpLlXdEQkN1Q+6einIY5/1/pUa/ETJxxI4dAlWRfUhZWt4kcgdG0QC4I2xkL86nuN8PuVDrCRpbd2UYlKjO2rJIG53X9Kh/ZTCJuJTXMUI0InL5ucgDCkBSNmkfqTvpSNB+MVZHp/D/AG7BWsvEEMxhB+8VQ5GD7pJAOenUGtmqzZyKeNXAHVbO3/zTXBPb+Wq9SB9pJ/v1n03hu/8Aitj8sf8AKtri0CiAEHBbkjAxgedTgDHTAY/Wo/x0A/FYBq/ZQHbB250mBuOp+4bat3jkukxdfxMB/KhVc793Zan7nzee75dPfh/EfFiOnPtUPz5RUde/7X4d9qvJNc18TTSwSwXUQUvHsFIxqQrh0J7agBgjoVBwRkHzxfxbcXqrEiG1jfGtiwMjDqyjAwqkdT1wR0zVtd+Pnxxx7q4eGPFAvGuQq4WCblBs+95EYnHbdsVO1UvZjYCOyaQLpE80ko3zlciONv8AFHGjfWrbR6oUpSilKVqRcVjad4MkSoquVIIyjZAZSRhhkEHHQ9eoyG3XKPG0kn/bGqLGuBbVo87AuzTZTVghQ6oUJxsCT2rq9c28W2Gq6vHzjy2YHzAnGR8fvR+VWOfJl447WTiPjqCO0MyeeTIRYCQJTMf9mVJyrDqc7BQW6b1teCuJSXHD7aeYgySxq7EDAy3mwAOgGcfSoaGdZrLnFQZNKEkLvqVgCM9SDvtmpbwPIDYRAdEMkePTlyvHj/LUTj5POp6lRVnxsPdz22khoVjfPYpIDp+Z1I/5CpWjq1OK8KjuYmilXUjfQgjdWVhurA4IYbggGuXS8MmsbxY3fVk5hlYH7xRnY425qqSGUdV8w2yF65WrxLhkdxGY5V1KcHqQQw3VlYYKODuGBBB3Bq7YzwmU0pF2wnXmNAdWynCkMTnpt74+daUptYsSLFuNlXIyTuPOoGFAx1OTUhxLwXeRvzba5EpUkhZ8huuQOYuV2GRum42z1Jqs3F1llCC2m5rSGNlTlMHcFhIUPNyCNLEqdvIfqjx5cWWK1C1W7TVExRzgSICAWGNsnGegGOxHp2jv+7U2cBAN9iWUDONxtk5+lZLDgchILWlz5cEbxIfUjVzD8vw96zW3hS/ubwyXYhggA8giIMwx01B1kTfvhhj40nTU4LfaNvrokLw6C41Xk2xf3lgi2Ehwpz7uQBt5tzgAkdF8O+H4rK2jt4FwkYx8Se7Me7E7mtfw94OtbIH7PCFZvekJLSN380jEsflnFTJNR68cZjOn2uU3fiT7Lxm5u3B5AxasR2wkbozHooDrKv8AiFbX/wBTDay3kEkMsjpNLyiDkEEghSxGEAOoY7AD4Z8+EuGMsQeXzOzPKzb4aVmYnruBlulL08/NzTDWm7APtMkl2cgSPmIEY1QRgrGTv+J+a4+DjpWK8HMnONwuI/XYZ17Z2OWH6dcVKXdzy1zgYAJGeh2woqN4XblmTH7rOx/mIC5Pfyjp8KxjfdfO8/K3NPSDygMAR2yAd985HcEVVOLq80whj2aQiGMjfQNOZ5OhA0KD1GCwAzUn4n4sII8s2kHIB38o0gFtskkDYAdSRUl4K8OsmbmddMzrpjQ9YYOoQ745jHDOR30jfTkpNuv4fjvJnu+os1parFGkaAKiKFUDoFUAAfkKzUpW31ilKUCqZ7SuGsI4r2HUJbMs2U97ksAJSB0bThXKkHIVh+KrnXl0BGDuDtigqvh/x0jqsd2UimPRskQy7ZzGzdCRvyydQ3xqA1VomYXD3zLvGZRGjruGCwRKxU530ymRdj1UjqKh5LAcNnNtKpkspWzCWGpVBI+6OdlZD7pPVdI7HNsCo8QKbLjbGwII2OB6D8qV4Ofky8bjYrnhi7A1RNssi8wLjboFlUD+Y9ulTPgniOiSW2cjUWaWPYAEeVZR1OWD+c9NpR6Goe4gMbOwzmI85f4lYlZcH5g7bdfrXjikBkKyxMyyAh0YY2fBGRkEEkMQR0IJB2OC+f7cuLk8Mpb6qx7pxzr5Z7IkD+KGYA5+azDHyNWiuYNx+UXcF1OV1wjlusaMAYZAolcZJOdfLkx2WMgZJq/8R41HFavcFg0aoXBU51DG2kjOonYDHXIq6fSxzmU3EhSqp7Mb6WbhyvOSZTLc6tTFiCLiUaQT2UAAegAq11GmtxKTTDIfRGP5Ka5L7M15l9EzqAwSaU/CRsByN+5mf8zXVOPf/az/APlSf8Jrl/ssT/xBCev2Sbb4mS1O36/pV+HHP9eLr9KUqOxSoLxHxUxTWUatgzXGgj1URSu3/CP0rN4r4x9ms5perBSEGcapG8sYz2yxG/YZPag53wCz+0O7kBtdxcSBs5yjTuQMnrhSAMdNqtzQhtQGMHOceg339d8k/KoLwPYcu1RQDhI1A/mwAdv1x6k1OXM6Rxu7kaR13O5HYfMjH0rle7p8LO+ed/m1EcTnDOEJPZnx2UdM43G2fzWpXg0GlWfGM5PyG5XbGCQKjOEwNIxZtjM2o47IMMvwGdv+gKsv2YGPQD+HHrudv0rpJ8NTHXUVnwvw03t4buVSIIWK26no7KSDJgjdUOQufxZbspq3cX8SRW7xRHLzTMFjhTBcj8TYJAVFGSWJA29SAaFxJfsMJj+3XOjfTBFoypdtlDqvNyzMQoDbdAOgqc9n/gxoGe7uBieZQNBJZkTbAeRss8pAGo5xsAMgZrWn0+GyTxxi70pSo9BSlKBSlKDT4vwmO5haKZQyMNwR+RHxFc8WSfhUqxzsZLVzhZidxnYCQn8WejdycHcqX6fWve2KTIUkUMrDBBGQRVc88JnO1Ju3VTHMnmQE59OW+NeV+Ax+ea+cOj5TPBtgeePPdCdvjkdD8PnUbLw2Th9wbd2120qu0Lb6lAI1xNvuV1qVPcA56V7u5CAdjqgbUpGfMhwWGT/N0rOutPl5cdwvhUhecI1DKBdz3OCp67HHQn9a1bLgaxPvGCoOsAgsAxY5cL7qvknzAA79alrS9DoHQjT+h65Hz7fL5VuNJlNt85BO22fUfofzqTO+qxjnZWL2bjTZunQpcXII9C0zSD/K6n61ancAEkgAbknoBVG8KXYgv5IycJdBJEzt9+iaZU/mMaIcf/rep7x0f/DLwYyWt5lA9WZGVR9SQK1X2OO+WMqT4kmqCQeqMPzU1yj2WD++RHYE27jHfOICf1X9K6H4P4mZ7RVkxzoiYZsf7xMAkDsGGlxns4rnHhKTRxKAdAs9xEc+i8+MDPplFqxnP3jXZKgfG3GpLSzM0S6nEtuoXbzB5442UZIGSrEAk7HFT1Uz2p3AFnHHnDSTxads/szzz9MRfrUbyupaq/H76TiV2skGqJbYBoeaCmZshiXGCQu2jO+dTEZ2qW4jZ3V9In2mOJEjOAschkUHHnfUVXUxXyDy+UFhk6zpkfDlgEXz7kqDvjJOcDI/TepVpAQxBwBnBPTA679gcVLfp868+WUv8tSeNY1OTgAD4DPw+JFQQZ7qQdokPlQ9GYdPiyqNz6kn0rKWNy2pifs69xgayR2/h/5746ythDpAbRg9FUAZx9e5HWpJMe3nkmHbdtrcRJjOR3JwPixJ9PnVdueL3F3IYeHrlUOmSdsrGp7+bHmb+FQTuM6c5r14oumllgso2KNPIFdx1UBWkbA6auXG+CcjIHWrvw3h0dvEkUShY0ACj4fEnck9STuTkmtvZw8Mzm76QPhzwJFbOJpCZ7nf71xsmR5uUmTywe5yWPdjtVnpSo90muoUpSilKUoFKUoNfiFgk8TxSqHjkUqynoVIwRtvXMuLWHEOElnguZZrMknMp53JBA2kDecRLj30YAZOoDGo9VoRQcna5vbtrd7h4WVGMkRhTSGLI8eeYZGyNLNsO+Ou1TnFLExxo42ZRg4OxGR23yNz+VSV/wCz2EsZLV3tJCSx5WDEzHqXgbKEnuQFb41C3S3lspW4gMse4MtsC4x2Z4Ceav8Ah1/Ort4eXizt37YeHz8mQJvypSdP8LbEj16k9ex771OaMHoc56YA+efUde9Uyz4hFKjhHBAPmwCJIyTkOVcBlYZ7jpqGKtvCLhpVKtgSx7MB0cYHmXvv6+tc8sfp4s8N/wBtTjHCCTrQNsdXlOGUocqyEdCMDY9RsQQSDpyS3d5iGV0ki1hscsoToOoc05KsQwUjSEwwB36VbIJB5c+XOBnb3ge+22RgGvkg0OcAZbbHx6jf5Ht/rWpenTDkuGPV6RnhEmO/u0AAjkCSL8ZFLRyn5Y5S/wCGql4iT7PfzO3kWO4WZcdxpjmY/AFuYD9atfDpQvF40xn+7XAyfUSWzY9Nw5/Kor2o8M+/hl20yK0T7dcZZfppMn6Vue3ux74pfp0quc+06Qvd2cIwVAkcg/vs0aR/pzRV08OXvOs4JCclo0LfzaRq/wA2ao3ia3D8YZzvpjt0we2Glfb4kyL/ANEVI3z3XHViUadKL1OFOB2VSev1HT4elRV/NzdSb8pfK6g41PsdGfQAjPz+YqS4pcclGdeqrpUerN5VA+v9DWvYWIOkE55YAB/ecg63Prk1jGfNfLk13/xksOH7Bn64zjsMg5+fwqQRctnH+mBjAGPU05gBy2ygZP8Apmqnx7xcyklDy1yBrIOrfA0qoBJyzKBjJ6VZNsybrN4lspbe6S6hUFkOrDZCsdLKysRkglHYBvw7bHoZGf2nIikm3lDKCSC8QUAZOTIHKgYBO+/qBUNw7wreXREjkxKejTktIRnJ0wqwCZHd277p62vhngK1iKs6meRcYebBwRnBWNQI0bc7qoPxrd0+nxY54zXqIfhHHOI8ROqJFsrX/euuuZxnH3aE6F74Zge3lNXa2h0Iq6mbAA1Mcscdye5rIBX2svSUpSgUpSgUpSgUpWOeLUrKSRqBGVJBGRjYjcH4igyUrn3FeA8Xt31Wt9LcQgH7t0t+cDjbzPGFlHzZCMd81BS+LL0PomvZLckhcSW0cZ1ZOymWHSxIHVdQ9PWrpnLKY+1m9oPCo1a3uAAJOfFFkbFlmdYmU7brpfX841+NR0OpX2OHj1YPrke6d86Wz17H618t7mEThriS4uJV90zkaVJB8yRIqxhsHGoLnBO5B327vEoEsWGdcgjuw9Mj4Ht8PhWd96r5vPy45ZSxKm6EsYYbEnDKc7HbIJ/WvcR2Jb3l8o+Qzjt8/nVetr4bSIdCY07t7xBOQ2QdguBq7fpU+kwZS42wBn5bkH4/PuM+tTLHV24ZY/uiA4xdmG+tZx/vMP8A+W8bo2PiXEZGcZ2qw+0GzElg7jH3RWXUcYCKfvDknGOUX3qJ8T8OEsfkIVjtqwG0OMMj47srqpHxxUt4T4ktzZiJxg6CpQ7kLlkZDnqY2DRn+UHowrU9bfQ/D5TLC41p+zHiOq3lhOMwybAfuSAOCcfx8wfStPjEGeLvjORDC/w8xkQdP5DVb8E8RazvlSXYOxtZWIxl0bTC+SehbI+JmB+NXLxFIE4lGcH7yEE+mIZDt8/v8/Q1Vznlxa+mrxSXVPGn4VBkx0y24X6ZJrJbcVTGIUmnKbNykZkDDIIEhwjsGDAgE47+lQ3ieXE2gZGo20JYHDLHJLiZ9QwU0xsx1djv2rpdrapGixxqFRAFVVGAFAwAB2AFZ1058XBMp+ZSeMcZV4mTQ8bv5USaNkLE5OFyuHIAJwurpWP2e+Gg6reTgEgtyF0gBFyVMp9ZHxsfwpgDGWzdeKcNS4iaKVdSsPiCD1DAjdWBwQwIIIBBrzwbha21vFBGSUiRI1LYLEKAASQAM7dgKrvhw44ZeUblKUo7lKUoPhr7SlApSlApSlApSlArFc2qSLpkVXU9mAI/I1lzSgql57ObcqwgMluWAH3ZBQAdMRSBkXbbygHHeoWXwDeRktHPDJ1xlGhfv1dWdQd+oTHwNdFqocX9oQt5uU9rcJuVEkvLSEnUQpEhc6tWMgKC24yBRyz4sMv1RWotcbmGaJ4ZG3QOqkPpXLcuSM6XOMnScEgE42rIbySGQKdh2BzpwSemei7jY7f1Ge/4rNdyRrK8MSowkVU5h0uFbzGR1XmYUnAAUDvq6CZu4obmMBmXPqOxIPTIGxGev/OtS/FeHkmON/JWrZcXilBU7P8AiXGDuBuAB5u29QxuGsboynCxsdTHfSpOFyT2jKqFc48umJuib+L/AIS0Q1bMo3Dqd1Jx7vdMEAYOxyBuOvuLiZfKTZkAGBKNiGAU+Ydhn8QwDjep469emcN45eWLz4/4epkE4LKlx3/EkyhQe+zEKpGNvI5zvmslzxo3FrbyvjmxEwzbddWEVgB+EsUb5b1pwzDk/Y5mCRSALbyk+RHG8KMRjCZwFPcZjYYK1FLc6GkRw8SSK0cqHAMcm6gk77Abat8jlsDpBJunstl7+L1/tdLYh7/zDKvFk5GQQUO2PlkY7714s+O3LTC24eySKu7faMsIotWlPOrBjnS2lW1E494DpEW/FTyFnJAdLd2bHYqh1jygk9Nsd8etXnwRwA2lmiv+2f7yY7ftGAyMgbhQAg+CilZ4cct/wmbQOEUSsrOB5mRSqk+oUsxUfAk1mpSsvWUpSgUpSgUpSgUpSgUpSgUpSgUpSgV4mhV1KsAykYIIyCPQg9a90oK3dez60bHLV4MdoJGjXHX9mp0dd+lRVz7NnGeVdHO+ObGjAHGPwaCfz9avNKu2bhjfcc6HgG9A/bW7HJ3AlTqcnbUw+n9K0W8E8QWTJSGQE5ys5znucPGoX5b9TXUiK+03WP8ADh9OQcQ4TMEdZ7KYJltwgl1ZyAWWEsMHV7xAOBv8a1dyusuQ3OQAxu6kM4CjyBlA1My5C4IDldI82kV+hKi+MeGbe6wZolZl92QZWRP5JFw6/Q71dn+KOQ8Kk0RJGudpUzntE9zCzAk77DWB/Dgda7lXDvFPAHtpzbMWMbgmJgQCyHAb3QBrDtg46ZQ7agB1jwlx37XaRyHHMA0ygHIWUAax8u4+BFSnHNblTNKUqOpSlKBXzFfaUClKUClKUClKUClKUClKUClKUClKUClKUClKUET4l8Ox3kBjfZgdUbgbpIAQGH5kEdwSO9cv8O+IJOGXbrcLoBws6ZOFYY0TIx2ZCG3OOhycFCK7NVX8b+C1vY9aaVuUHkc7Bh15chAJ5ZPcbqdxncGs5TfcWaOQMAQcg9CK+kVy7wD4sa2k+xXStGgbQhkwDHKTkRPvjSQRocZU7DO6lupVFl3ClKUUpSlApSlApSlApSlApSlApSlApSlApSlApSlApSlApSlBz32pcPj5tlIUUvJPyHJAOuExyvoYHZhqGRnplsY1HM14Lu3Ml7EWJjgnVIwTkqhgikK6juRqdsZJwNhgAClKItFKUopSlKBSlKBSlKD/2Q==">
            <a:hlinkClick r:id="rId4"/>
          </p:cNvPr>
          <p:cNvSpPr>
            <a:spLocks noChangeAspect="1" noChangeArrowheads="1"/>
          </p:cNvSpPr>
          <p:nvPr/>
        </p:nvSpPr>
        <p:spPr bwMode="auto">
          <a:xfrm>
            <a:off x="53975" y="-1790700"/>
            <a:ext cx="28194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Image result for the lion of scotland"/>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0" descr="Image result for the lion of scotland"/>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8"/>
          <p:cNvSpPr/>
          <p:nvPr/>
        </p:nvSpPr>
        <p:spPr>
          <a:xfrm>
            <a:off x="609600" y="5099700"/>
            <a:ext cx="7778824" cy="1569660"/>
          </a:xfrm>
          <a:prstGeom prst="rect">
            <a:avLst/>
          </a:prstGeom>
        </p:spPr>
        <p:txBody>
          <a:bodyPr wrap="square">
            <a:spAutoFit/>
          </a:bodyPr>
          <a:lstStyle/>
          <a:p>
            <a:pPr marL="342900" indent="-342900">
              <a:buFont typeface="Arial" panose="020B0604020202020204" pitchFamily="34" charset="0"/>
              <a:buChar char="•"/>
            </a:pPr>
            <a:r>
              <a:rPr lang="en-GB" sz="2400" dirty="0" smtClean="0">
                <a:effectLst/>
              </a:rPr>
              <a:t>The </a:t>
            </a:r>
            <a:r>
              <a:rPr lang="en-GB" sz="2400" b="1" dirty="0" smtClean="0">
                <a:effectLst/>
              </a:rPr>
              <a:t>Royal Banner of the Royal Arms of Scotland</a:t>
            </a:r>
            <a:r>
              <a:rPr lang="en-GB" sz="2400" dirty="0" smtClean="0">
                <a:effectLst/>
              </a:rPr>
              <a:t>,</a:t>
            </a:r>
          </a:p>
          <a:p>
            <a:pPr marL="342900" indent="-342900">
              <a:buFont typeface="Arial" panose="020B0604020202020204" pitchFamily="34" charset="0"/>
              <a:buChar char="•"/>
            </a:pPr>
            <a:r>
              <a:rPr lang="en-GB" sz="2400" b="1" dirty="0" smtClean="0">
                <a:effectLst/>
              </a:rPr>
              <a:t>Royal Banner of Scotland</a:t>
            </a:r>
            <a:r>
              <a:rPr lang="en-GB" sz="2400" dirty="0" smtClean="0">
                <a:effectLst/>
              </a:rPr>
              <a:t>,</a:t>
            </a:r>
            <a:r>
              <a:rPr lang="en-GB" sz="2400" baseline="30000" dirty="0"/>
              <a:t> </a:t>
            </a:r>
            <a:endParaRPr lang="en-GB" sz="2400" baseline="30000" dirty="0" smtClean="0"/>
          </a:p>
          <a:p>
            <a:pPr marL="342900" indent="-342900">
              <a:buFont typeface="Arial" panose="020B0604020202020204" pitchFamily="34" charset="0"/>
              <a:buChar char="•"/>
            </a:pPr>
            <a:r>
              <a:rPr lang="en-GB" sz="2400" b="1" dirty="0" smtClean="0">
                <a:effectLst/>
              </a:rPr>
              <a:t>Royal Standard of Scotland</a:t>
            </a:r>
            <a:r>
              <a:rPr lang="en-GB" sz="2400" dirty="0" smtClean="0">
                <a:effectLst/>
              </a:rPr>
              <a:t>, </a:t>
            </a:r>
          </a:p>
          <a:p>
            <a:pPr marL="342900" indent="-342900">
              <a:buFont typeface="Arial" panose="020B0604020202020204" pitchFamily="34" charset="0"/>
              <a:buChar char="•"/>
            </a:pPr>
            <a:r>
              <a:rPr lang="en-GB" sz="2400" b="1" dirty="0" smtClean="0">
                <a:effectLst/>
              </a:rPr>
              <a:t>Banner of the King of Scots</a:t>
            </a:r>
            <a:endParaRPr lang="en-GB" sz="2400" dirty="0"/>
          </a:p>
        </p:txBody>
      </p:sp>
      <p:sp>
        <p:nvSpPr>
          <p:cNvPr id="10" name="Rectangle 9"/>
          <p:cNvSpPr/>
          <p:nvPr/>
        </p:nvSpPr>
        <p:spPr>
          <a:xfrm>
            <a:off x="981875" y="75982"/>
            <a:ext cx="7151317" cy="769441"/>
          </a:xfrm>
          <a:prstGeom prst="rect">
            <a:avLst/>
          </a:prstGeom>
        </p:spPr>
        <p:txBody>
          <a:bodyPr wrap="none">
            <a:spAutoFit/>
          </a:bodyPr>
          <a:lstStyle/>
          <a:p>
            <a:pPr algn="ctr"/>
            <a:r>
              <a:rPr lang="en-GB" sz="4400" b="1" dirty="0" smtClean="0">
                <a:latin typeface="Aharoni" panose="02010803020104030203" pitchFamily="2" charset="-79"/>
                <a:cs typeface="Aharoni" panose="02010803020104030203" pitchFamily="2" charset="-79"/>
              </a:rPr>
              <a:t>Lion Rampant of Scotland </a:t>
            </a:r>
            <a:endParaRPr lang="en-GB" sz="4400" dirty="0">
              <a:latin typeface="Aharoni" panose="02010803020104030203" pitchFamily="2" charset="-79"/>
              <a:cs typeface="Aharoni" panose="02010803020104030203" pitchFamily="2" charset="-79"/>
            </a:endParaRPr>
          </a:p>
        </p:txBody>
      </p:sp>
      <p:sp>
        <p:nvSpPr>
          <p:cNvPr id="6" name="Slide Number Placeholder 5"/>
          <p:cNvSpPr>
            <a:spLocks noGrp="1"/>
          </p:cNvSpPr>
          <p:nvPr>
            <p:ph type="sldNum" sz="quarter" idx="11"/>
          </p:nvPr>
        </p:nvSpPr>
        <p:spPr/>
        <p:txBody>
          <a:bodyPr/>
          <a:lstStyle/>
          <a:p>
            <a:fld id="{12CFC242-B1B4-4F35-9E8D-0F6D42821CCB}" type="slidenum">
              <a:rPr lang="en-GB" smtClean="0"/>
              <a:t>4</a:t>
            </a:fld>
            <a:endParaRPr lang="en-GB"/>
          </a:p>
        </p:txBody>
      </p:sp>
    </p:spTree>
    <p:extLst>
      <p:ext uri="{BB962C8B-B14F-4D97-AF65-F5344CB8AC3E}">
        <p14:creationId xmlns:p14="http://schemas.microsoft.com/office/powerpoint/2010/main" val="16903172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0876" y="75982"/>
            <a:ext cx="6093335" cy="769441"/>
          </a:xfrm>
          <a:prstGeom prst="rect">
            <a:avLst/>
          </a:prstGeom>
        </p:spPr>
        <p:txBody>
          <a:bodyPr wrap="none">
            <a:spAutoFit/>
          </a:bodyPr>
          <a:lstStyle/>
          <a:p>
            <a:pPr algn="ctr"/>
            <a:r>
              <a:rPr lang="en-GB" sz="4400" b="1" dirty="0" smtClean="0">
                <a:latin typeface="Aharoni" panose="02010803020104030203" pitchFamily="2" charset="-79"/>
                <a:cs typeface="Aharoni" panose="02010803020104030203" pitchFamily="2" charset="-79"/>
              </a:rPr>
              <a:t>Scottish/English words</a:t>
            </a:r>
            <a:endParaRPr lang="en-GB" sz="4400" dirty="0">
              <a:latin typeface="Aharoni" panose="02010803020104030203" pitchFamily="2" charset="-79"/>
              <a:cs typeface="Aharoni" panose="02010803020104030203" pitchFamily="2" charset="-79"/>
            </a:endParaRPr>
          </a:p>
        </p:txBody>
      </p:sp>
      <p:sp>
        <p:nvSpPr>
          <p:cNvPr id="3" name="Rectangle 2"/>
          <p:cNvSpPr/>
          <p:nvPr/>
        </p:nvSpPr>
        <p:spPr>
          <a:xfrm>
            <a:off x="251520" y="1268760"/>
            <a:ext cx="8712968" cy="5093702"/>
          </a:xfrm>
          <a:prstGeom prst="rect">
            <a:avLst/>
          </a:prstGeom>
        </p:spPr>
        <p:txBody>
          <a:bodyPr wrap="square">
            <a:spAutoFit/>
          </a:bodyPr>
          <a:lstStyle/>
          <a:p>
            <a:pPr marL="0" lvl="1">
              <a:spcAft>
                <a:spcPts val="600"/>
              </a:spcAft>
            </a:pPr>
            <a:r>
              <a:rPr lang="en-GB" sz="2800" dirty="0" err="1" smtClean="0"/>
              <a:t>Aboot</a:t>
            </a:r>
            <a:r>
              <a:rPr lang="en-GB" sz="2800" dirty="0" smtClean="0"/>
              <a:t>				</a:t>
            </a:r>
            <a:r>
              <a:rPr lang="en-GB" sz="2800" dirty="0" smtClean="0"/>
              <a:t>About</a:t>
            </a:r>
            <a:endParaRPr lang="en-GB" sz="2800" dirty="0" smtClean="0"/>
          </a:p>
          <a:p>
            <a:pPr marL="0" lvl="1">
              <a:spcAft>
                <a:spcPts val="600"/>
              </a:spcAft>
            </a:pPr>
            <a:r>
              <a:rPr lang="en-GB" sz="2800" dirty="0" err="1" smtClean="0"/>
              <a:t>Agin</a:t>
            </a:r>
            <a:r>
              <a:rPr lang="en-GB" sz="2800" dirty="0" smtClean="0"/>
              <a:t>					Against</a:t>
            </a:r>
          </a:p>
          <a:p>
            <a:pPr marL="0" lvl="1">
              <a:spcAft>
                <a:spcPts val="600"/>
              </a:spcAft>
            </a:pPr>
            <a:r>
              <a:rPr lang="en-GB" sz="2800" dirty="0" smtClean="0"/>
              <a:t>Ain					Own</a:t>
            </a:r>
          </a:p>
          <a:p>
            <a:pPr marL="0" lvl="1">
              <a:spcAft>
                <a:spcPts val="600"/>
              </a:spcAft>
            </a:pPr>
            <a:r>
              <a:rPr lang="en-GB" sz="2800" dirty="0" smtClean="0"/>
              <a:t>Auld					Old</a:t>
            </a:r>
          </a:p>
          <a:p>
            <a:pPr marL="0" lvl="1">
              <a:spcAft>
                <a:spcPts val="600"/>
              </a:spcAft>
            </a:pPr>
            <a:r>
              <a:rPr lang="en-GB" sz="2800" dirty="0" smtClean="0"/>
              <a:t>Bairn					Child</a:t>
            </a:r>
          </a:p>
          <a:p>
            <a:pPr marL="0" lvl="1">
              <a:spcAft>
                <a:spcPts val="600"/>
              </a:spcAft>
            </a:pPr>
            <a:r>
              <a:rPr lang="en-GB" sz="2800" dirty="0" smtClean="0"/>
              <a:t>Ben					Mountain</a:t>
            </a:r>
          </a:p>
          <a:p>
            <a:pPr marL="0" lvl="1">
              <a:spcAft>
                <a:spcPts val="600"/>
              </a:spcAft>
            </a:pPr>
            <a:r>
              <a:rPr lang="en-GB" sz="2800" dirty="0" smtClean="0"/>
              <a:t>Burn					Stream</a:t>
            </a:r>
          </a:p>
          <a:p>
            <a:pPr marL="0" lvl="1">
              <a:spcAft>
                <a:spcPts val="600"/>
              </a:spcAft>
            </a:pPr>
            <a:r>
              <a:rPr lang="en-GB" sz="2800" dirty="0" smtClean="0"/>
              <a:t>But and Ben			</a:t>
            </a:r>
            <a:r>
              <a:rPr lang="en-GB" sz="2800" dirty="0" smtClean="0"/>
              <a:t>Cottage</a:t>
            </a:r>
            <a:r>
              <a:rPr lang="en-GB" sz="2800" dirty="0" smtClean="0"/>
              <a:t>	</a:t>
            </a:r>
          </a:p>
          <a:p>
            <a:pPr>
              <a:spcAft>
                <a:spcPts val="600"/>
              </a:spcAft>
            </a:pPr>
            <a:r>
              <a:rPr lang="en-GB" sz="2800" dirty="0" smtClean="0"/>
              <a:t>Dram					Small quantity of whisky</a:t>
            </a:r>
          </a:p>
          <a:p>
            <a:pPr>
              <a:spcAft>
                <a:spcPts val="600"/>
              </a:spcAft>
            </a:pPr>
            <a:r>
              <a:rPr lang="en-GB" sz="2800" dirty="0" smtClean="0"/>
              <a:t>Dreich				Miserable, cold and wet</a:t>
            </a:r>
          </a:p>
        </p:txBody>
      </p:sp>
    </p:spTree>
    <p:extLst>
      <p:ext uri="{BB962C8B-B14F-4D97-AF65-F5344CB8AC3E}">
        <p14:creationId xmlns:p14="http://schemas.microsoft.com/office/powerpoint/2010/main" val="39789954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268760"/>
            <a:ext cx="8712968" cy="5093702"/>
          </a:xfrm>
          <a:prstGeom prst="rect">
            <a:avLst/>
          </a:prstGeom>
        </p:spPr>
        <p:txBody>
          <a:bodyPr wrap="square">
            <a:spAutoFit/>
          </a:bodyPr>
          <a:lstStyle/>
          <a:p>
            <a:pPr marL="0" lvl="1">
              <a:spcAft>
                <a:spcPts val="600"/>
              </a:spcAft>
            </a:pPr>
            <a:r>
              <a:rPr lang="en-GB" sz="2800" dirty="0" err="1" smtClean="0"/>
              <a:t>Glaiket</a:t>
            </a:r>
            <a:r>
              <a:rPr lang="en-GB" sz="2800" dirty="0" smtClean="0"/>
              <a:t>			Stupid, glazed (expression)</a:t>
            </a:r>
          </a:p>
          <a:p>
            <a:pPr marL="0" lvl="1">
              <a:spcAft>
                <a:spcPts val="600"/>
              </a:spcAft>
            </a:pPr>
            <a:r>
              <a:rPr lang="en-GB" sz="2800" dirty="0" smtClean="0"/>
              <a:t>Glen				Valley</a:t>
            </a:r>
          </a:p>
          <a:p>
            <a:pPr marL="0" lvl="1">
              <a:spcAft>
                <a:spcPts val="600"/>
              </a:spcAft>
            </a:pPr>
            <a:r>
              <a:rPr lang="en-GB" sz="2800" dirty="0" smtClean="0"/>
              <a:t>Gloaming			Dusk</a:t>
            </a:r>
          </a:p>
          <a:p>
            <a:pPr marL="0" lvl="1">
              <a:spcAft>
                <a:spcPts val="600"/>
              </a:spcAft>
            </a:pPr>
            <a:r>
              <a:rPr lang="en-GB" sz="2800" dirty="0" smtClean="0"/>
              <a:t>Kirk				Church</a:t>
            </a:r>
          </a:p>
          <a:p>
            <a:pPr marL="0" lvl="1">
              <a:spcAft>
                <a:spcPts val="600"/>
              </a:spcAft>
            </a:pPr>
            <a:r>
              <a:rPr lang="en-GB" sz="2800" dirty="0" smtClean="0"/>
              <a:t>Laddie			Boy</a:t>
            </a:r>
          </a:p>
          <a:p>
            <a:pPr marL="0" lvl="1">
              <a:spcAft>
                <a:spcPts val="600"/>
              </a:spcAft>
            </a:pPr>
            <a:r>
              <a:rPr lang="en-GB" sz="2800" dirty="0" smtClean="0"/>
              <a:t>Lassie			</a:t>
            </a:r>
            <a:r>
              <a:rPr lang="en-GB" sz="2800" dirty="0" smtClean="0"/>
              <a:t>Girl</a:t>
            </a:r>
            <a:endParaRPr lang="en-GB" sz="2800" dirty="0" smtClean="0"/>
          </a:p>
          <a:p>
            <a:pPr marL="0" lvl="1">
              <a:spcAft>
                <a:spcPts val="600"/>
              </a:spcAft>
            </a:pPr>
            <a:r>
              <a:rPr lang="en-GB" sz="2800" dirty="0" err="1" smtClean="0"/>
              <a:t>Spurtle</a:t>
            </a:r>
            <a:r>
              <a:rPr lang="en-GB" sz="2800" dirty="0" smtClean="0"/>
              <a:t>			Wooden Spoon	</a:t>
            </a:r>
          </a:p>
          <a:p>
            <a:pPr>
              <a:spcAft>
                <a:spcPts val="600"/>
              </a:spcAft>
            </a:pPr>
            <a:r>
              <a:rPr lang="en-GB" sz="2800" dirty="0" smtClean="0"/>
              <a:t>Wain				Child</a:t>
            </a:r>
          </a:p>
          <a:p>
            <a:pPr>
              <a:spcAft>
                <a:spcPts val="600"/>
              </a:spcAft>
            </a:pPr>
            <a:r>
              <a:rPr lang="en-GB" sz="2800" dirty="0" smtClean="0"/>
              <a:t>Wee				Small</a:t>
            </a:r>
          </a:p>
          <a:p>
            <a:pPr>
              <a:spcAft>
                <a:spcPts val="600"/>
              </a:spcAft>
            </a:pPr>
            <a:r>
              <a:rPr lang="en-GB" sz="2800" dirty="0" err="1" smtClean="0"/>
              <a:t>Wheesht</a:t>
            </a:r>
            <a:r>
              <a:rPr lang="en-GB" sz="2800" dirty="0" smtClean="0"/>
              <a:t>!			Quiet</a:t>
            </a:r>
          </a:p>
        </p:txBody>
      </p:sp>
      <p:sp>
        <p:nvSpPr>
          <p:cNvPr id="4" name="Rectangle 3"/>
          <p:cNvSpPr/>
          <p:nvPr/>
        </p:nvSpPr>
        <p:spPr>
          <a:xfrm>
            <a:off x="1510876" y="75982"/>
            <a:ext cx="6093335" cy="769441"/>
          </a:xfrm>
          <a:prstGeom prst="rect">
            <a:avLst/>
          </a:prstGeom>
        </p:spPr>
        <p:txBody>
          <a:bodyPr wrap="none">
            <a:spAutoFit/>
          </a:bodyPr>
          <a:lstStyle/>
          <a:p>
            <a:pPr algn="ctr"/>
            <a:r>
              <a:rPr lang="en-GB" sz="4400" b="1" dirty="0" smtClean="0">
                <a:latin typeface="Aharoni" panose="02010803020104030203" pitchFamily="2" charset="-79"/>
                <a:cs typeface="Aharoni" panose="02010803020104030203" pitchFamily="2" charset="-79"/>
              </a:rPr>
              <a:t>Scottish/English words</a:t>
            </a:r>
            <a:endParaRPr lang="en-GB" sz="4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1574239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00372" y="75982"/>
            <a:ext cx="4514376" cy="769441"/>
          </a:xfrm>
          <a:prstGeom prst="rect">
            <a:avLst/>
          </a:prstGeom>
        </p:spPr>
        <p:txBody>
          <a:bodyPr wrap="none">
            <a:spAutoFit/>
          </a:bodyPr>
          <a:lstStyle/>
          <a:p>
            <a:pPr algn="ctr"/>
            <a:r>
              <a:rPr lang="en-GB" sz="4400" b="1" dirty="0" smtClean="0">
                <a:latin typeface="Aharoni" panose="02010803020104030203" pitchFamily="2" charset="-79"/>
                <a:cs typeface="Aharoni" panose="02010803020104030203" pitchFamily="2" charset="-79"/>
              </a:rPr>
              <a:t>Scottish Dancing</a:t>
            </a:r>
            <a:endParaRPr lang="en-GB" sz="4400" dirty="0">
              <a:latin typeface="Aharoni" panose="02010803020104030203" pitchFamily="2" charset="-79"/>
              <a:cs typeface="Aharoni" panose="02010803020104030203" pitchFamily="2" charset="-79"/>
            </a:endParaRPr>
          </a:p>
        </p:txBody>
      </p:sp>
      <p:sp>
        <p:nvSpPr>
          <p:cNvPr id="4" name="Rectangle 3"/>
          <p:cNvSpPr/>
          <p:nvPr/>
        </p:nvSpPr>
        <p:spPr>
          <a:xfrm>
            <a:off x="611560" y="2312293"/>
            <a:ext cx="7776864" cy="3662541"/>
          </a:xfrm>
          <a:prstGeom prst="rect">
            <a:avLst/>
          </a:prstGeom>
        </p:spPr>
        <p:txBody>
          <a:bodyPr wrap="square">
            <a:spAutoFit/>
          </a:bodyPr>
          <a:lstStyle/>
          <a:p>
            <a:pPr marL="457200" lvl="0" indent="-457200">
              <a:spcBef>
                <a:spcPts val="600"/>
              </a:spcBef>
              <a:spcAft>
                <a:spcPts val="600"/>
              </a:spcAft>
              <a:buFont typeface="Arial" panose="020B0604020202020204" pitchFamily="34" charset="0"/>
              <a:buChar char="•"/>
            </a:pPr>
            <a:r>
              <a:rPr lang="en-GB" sz="3200" b="1" dirty="0" smtClean="0">
                <a:latin typeface="Arial" panose="020B0604020202020204" pitchFamily="34" charset="0"/>
                <a:cs typeface="Arial" panose="020B0604020202020204" pitchFamily="34" charset="0"/>
              </a:rPr>
              <a:t>Gay Gordon</a:t>
            </a:r>
          </a:p>
          <a:p>
            <a:pPr marL="457200" lvl="0" indent="-457200">
              <a:spcBef>
                <a:spcPts val="600"/>
              </a:spcBef>
              <a:spcAft>
                <a:spcPts val="600"/>
              </a:spcAft>
              <a:buFont typeface="Arial" panose="020B0604020202020204" pitchFamily="34" charset="0"/>
              <a:buChar char="•"/>
            </a:pPr>
            <a:endParaRPr lang="en-GB" sz="3200" b="1" dirty="0">
              <a:latin typeface="Arial" panose="020B0604020202020204" pitchFamily="34" charset="0"/>
              <a:cs typeface="Arial" panose="020B0604020202020204" pitchFamily="34" charset="0"/>
            </a:endParaRPr>
          </a:p>
          <a:p>
            <a:pPr marL="457200" lvl="0" indent="-457200">
              <a:spcBef>
                <a:spcPts val="600"/>
              </a:spcBef>
              <a:spcAft>
                <a:spcPts val="600"/>
              </a:spcAft>
              <a:buFont typeface="Arial" panose="020B0604020202020204" pitchFamily="34" charset="0"/>
              <a:buChar char="•"/>
            </a:pPr>
            <a:r>
              <a:rPr lang="en-GB" sz="3200" b="1" dirty="0">
                <a:latin typeface="Arial" panose="020B0604020202020204" pitchFamily="34" charset="0"/>
                <a:cs typeface="Arial" panose="020B0604020202020204" pitchFamily="34" charset="0"/>
              </a:rPr>
              <a:t>Strip the </a:t>
            </a:r>
            <a:r>
              <a:rPr lang="en-GB" sz="3200" b="1" dirty="0" smtClean="0">
                <a:latin typeface="Arial" panose="020B0604020202020204" pitchFamily="34" charset="0"/>
                <a:cs typeface="Arial" panose="020B0604020202020204" pitchFamily="34" charset="0"/>
              </a:rPr>
              <a:t>Willow</a:t>
            </a:r>
            <a:br>
              <a:rPr lang="en-GB" sz="3200" b="1" dirty="0" smtClean="0">
                <a:latin typeface="Arial" panose="020B0604020202020204" pitchFamily="34" charset="0"/>
                <a:cs typeface="Arial" panose="020B0604020202020204" pitchFamily="34" charset="0"/>
              </a:rPr>
            </a:br>
            <a:endParaRPr lang="en-GB" sz="3200" b="1" dirty="0" smtClean="0">
              <a:latin typeface="Arial" panose="020B0604020202020204" pitchFamily="34" charset="0"/>
              <a:cs typeface="Arial" panose="020B0604020202020204" pitchFamily="34" charset="0"/>
            </a:endParaRPr>
          </a:p>
          <a:p>
            <a:pPr marL="457200" indent="-457200">
              <a:spcBef>
                <a:spcPts val="600"/>
              </a:spcBef>
              <a:spcAft>
                <a:spcPts val="600"/>
              </a:spcAft>
              <a:buFont typeface="Arial" panose="020B0604020202020204" pitchFamily="34" charset="0"/>
              <a:buChar char="•"/>
            </a:pPr>
            <a:r>
              <a:rPr lang="en-GB" sz="3200" b="1" dirty="0">
                <a:latin typeface="Arial" panose="020B0604020202020204" pitchFamily="34" charset="0"/>
                <a:cs typeface="Arial" panose="020B0604020202020204" pitchFamily="34" charset="0"/>
              </a:rPr>
              <a:t>Dashing White Sergeant</a:t>
            </a:r>
          </a:p>
          <a:p>
            <a:pPr marL="457200" lvl="0" indent="-457200">
              <a:spcBef>
                <a:spcPts val="600"/>
              </a:spcBef>
              <a:spcAft>
                <a:spcPts val="600"/>
              </a:spcAft>
              <a:buFont typeface="Arial" panose="020B0604020202020204" pitchFamily="34" charset="0"/>
              <a:buChar char="•"/>
            </a:pPr>
            <a:endParaRPr lang="en-GB" sz="3200" b="1"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1"/>
          </p:nvPr>
        </p:nvSpPr>
        <p:spPr/>
        <p:txBody>
          <a:bodyPr/>
          <a:lstStyle/>
          <a:p>
            <a:fld id="{12CFC242-B1B4-4F35-9E8D-0F6D42821CCB}" type="slidenum">
              <a:rPr lang="en-GB" smtClean="0"/>
              <a:t>42</a:t>
            </a:fld>
            <a:endParaRPr lang="en-GB"/>
          </a:p>
        </p:txBody>
      </p:sp>
    </p:spTree>
    <p:extLst>
      <p:ext uri="{BB962C8B-B14F-4D97-AF65-F5344CB8AC3E}">
        <p14:creationId xmlns:p14="http://schemas.microsoft.com/office/powerpoint/2010/main" val="2442831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1.cpcache.com/product_zoom/132010037/flower_of_scotland_womens_tank_top.jpg?height=250&amp;width=250&amp;padToSquare=tru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412776"/>
            <a:ext cx="4037576" cy="40375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95435" y="75982"/>
            <a:ext cx="2924198" cy="769441"/>
          </a:xfrm>
          <a:prstGeom prst="rect">
            <a:avLst/>
          </a:prstGeom>
        </p:spPr>
        <p:txBody>
          <a:bodyPr wrap="none">
            <a:spAutoFit/>
          </a:bodyPr>
          <a:lstStyle/>
          <a:p>
            <a:pPr algn="ctr"/>
            <a:r>
              <a:rPr lang="en-GB" sz="4400" b="1" dirty="0" smtClean="0">
                <a:latin typeface="Aharoni" panose="02010803020104030203" pitchFamily="2" charset="-79"/>
                <a:cs typeface="Aharoni" panose="02010803020104030203" pitchFamily="2" charset="-79"/>
              </a:rPr>
              <a:t>The Thistle</a:t>
            </a:r>
            <a:endParaRPr lang="en-GB" sz="4400" dirty="0">
              <a:latin typeface="Aharoni" panose="02010803020104030203" pitchFamily="2" charset="-79"/>
              <a:cs typeface="Aharoni" panose="02010803020104030203" pitchFamily="2" charset="-79"/>
            </a:endParaRPr>
          </a:p>
        </p:txBody>
      </p:sp>
      <p:sp>
        <p:nvSpPr>
          <p:cNvPr id="5" name="Rectangle 4"/>
          <p:cNvSpPr/>
          <p:nvPr/>
        </p:nvSpPr>
        <p:spPr>
          <a:xfrm>
            <a:off x="609600" y="5877272"/>
            <a:ext cx="7778824" cy="523220"/>
          </a:xfrm>
          <a:prstGeom prst="rect">
            <a:avLst/>
          </a:prstGeom>
        </p:spPr>
        <p:txBody>
          <a:bodyPr wrap="square">
            <a:spAutoFit/>
          </a:bodyPr>
          <a:lstStyle/>
          <a:p>
            <a:pPr algn="ctr"/>
            <a:r>
              <a:rPr lang="en-GB" sz="2800" b="1" dirty="0" smtClean="0">
                <a:effectLst/>
              </a:rPr>
              <a:t>National Emblem of Scotland</a:t>
            </a:r>
            <a:endParaRPr lang="en-GB" sz="2800" b="1" dirty="0"/>
          </a:p>
        </p:txBody>
      </p:sp>
      <p:pic>
        <p:nvPicPr>
          <p:cNvPr id="4100" name="Picture 4" descr="http://habitsandways.com/wp-content/uploads/2011/03/images.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0072" y="1416277"/>
            <a:ext cx="2664296" cy="403407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fld id="{12CFC242-B1B4-4F35-9E8D-0F6D42821CCB}" type="slidenum">
              <a:rPr lang="en-GB" smtClean="0"/>
              <a:t>5</a:t>
            </a:fld>
            <a:endParaRPr lang="en-GB"/>
          </a:p>
        </p:txBody>
      </p:sp>
    </p:spTree>
    <p:extLst>
      <p:ext uri="{BB962C8B-B14F-4D97-AF65-F5344CB8AC3E}">
        <p14:creationId xmlns:p14="http://schemas.microsoft.com/office/powerpoint/2010/main" val="3446912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urnetts-struth.com/product_images/uploaded_images/kilt-with-tartans-web.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390" y="99123"/>
            <a:ext cx="2677458" cy="33298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21stcenturykilts.com/templates/tfck/images/custom2.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3933056"/>
            <a:ext cx="5076056" cy="24567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2.mirror.co.uk/incoming/article4948986.ece/ALTERNATES/s615/Lidl-to-sell-kilts.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7984" y="1063312"/>
            <a:ext cx="3990708" cy="26537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scotsconnection.com/the_kilt/kilts-plaids-large.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6308" y="3465576"/>
            <a:ext cx="3341750" cy="33761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96145" y="75982"/>
            <a:ext cx="1322798" cy="769441"/>
          </a:xfrm>
          <a:prstGeom prst="rect">
            <a:avLst/>
          </a:prstGeom>
        </p:spPr>
        <p:txBody>
          <a:bodyPr wrap="none">
            <a:spAutoFit/>
          </a:bodyPr>
          <a:lstStyle/>
          <a:p>
            <a:pPr algn="ctr"/>
            <a:r>
              <a:rPr lang="en-GB" sz="4400" b="1" dirty="0" smtClean="0">
                <a:latin typeface="Aharoni" panose="02010803020104030203" pitchFamily="2" charset="-79"/>
                <a:cs typeface="Aharoni" panose="02010803020104030203" pitchFamily="2" charset="-79"/>
              </a:rPr>
              <a:t>Kilts</a:t>
            </a:r>
            <a:endParaRPr lang="en-GB" sz="4400" dirty="0">
              <a:latin typeface="Aharoni" panose="02010803020104030203" pitchFamily="2" charset="-79"/>
              <a:cs typeface="Aharoni" panose="02010803020104030203" pitchFamily="2" charset="-79"/>
            </a:endParaRPr>
          </a:p>
        </p:txBody>
      </p:sp>
      <p:sp>
        <p:nvSpPr>
          <p:cNvPr id="2" name="Slide Number Placeholder 1"/>
          <p:cNvSpPr>
            <a:spLocks noGrp="1"/>
          </p:cNvSpPr>
          <p:nvPr>
            <p:ph type="sldNum" sz="quarter" idx="11"/>
          </p:nvPr>
        </p:nvSpPr>
        <p:spPr/>
        <p:txBody>
          <a:bodyPr/>
          <a:lstStyle/>
          <a:p>
            <a:fld id="{12CFC242-B1B4-4F35-9E8D-0F6D42821CCB}" type="slidenum">
              <a:rPr lang="en-GB" smtClean="0"/>
              <a:t>6</a:t>
            </a:fld>
            <a:endParaRPr lang="en-GB"/>
          </a:p>
        </p:txBody>
      </p:sp>
    </p:spTree>
    <p:extLst>
      <p:ext uri="{BB962C8B-B14F-4D97-AF65-F5344CB8AC3E}">
        <p14:creationId xmlns:p14="http://schemas.microsoft.com/office/powerpoint/2010/main" val="684401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tenontours.com/assets/picture-kilt-tartans-300x300.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6632"/>
            <a:ext cx="2281436" cy="228143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family.kiwicelts.com/22_Scottish_Clans/Images/Tartan_Grant.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3" y="4797152"/>
            <a:ext cx="1944215" cy="194421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geocities.ws/kralza/innes_hunting_tartan_patch.gif">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0272" y="116633"/>
            <a:ext cx="1584175" cy="158417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tartans.scotland.net/Tartans/wr2422r.gif">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512" y="2673539"/>
            <a:ext cx="2294476" cy="183558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607605" y="75982"/>
            <a:ext cx="1899880" cy="769441"/>
          </a:xfrm>
          <a:prstGeom prst="rect">
            <a:avLst/>
          </a:prstGeom>
        </p:spPr>
        <p:txBody>
          <a:bodyPr wrap="none">
            <a:spAutoFit/>
          </a:bodyPr>
          <a:lstStyle/>
          <a:p>
            <a:pPr algn="ctr"/>
            <a:r>
              <a:rPr lang="en-GB" sz="4400" b="1" dirty="0" smtClean="0">
                <a:latin typeface="Aharoni" panose="02010803020104030203" pitchFamily="2" charset="-79"/>
                <a:cs typeface="Aharoni" panose="02010803020104030203" pitchFamily="2" charset="-79"/>
              </a:rPr>
              <a:t>Tartan</a:t>
            </a:r>
            <a:endParaRPr lang="en-GB" sz="4400" dirty="0">
              <a:latin typeface="Aharoni" panose="02010803020104030203" pitchFamily="2" charset="-79"/>
              <a:cs typeface="Aharoni" panose="02010803020104030203" pitchFamily="2" charset="-79"/>
            </a:endParaRPr>
          </a:p>
        </p:txBody>
      </p:sp>
      <p:pic>
        <p:nvPicPr>
          <p:cNvPr id="2060" name="Picture 12" descr="https://www.aberdeenshire.gov.uk/images/photographs/clans_410.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63580" y="1844824"/>
            <a:ext cx="6309317" cy="453963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fld id="{12CFC242-B1B4-4F35-9E8D-0F6D42821CCB}" type="slidenum">
              <a:rPr lang="en-GB" smtClean="0"/>
              <a:t>7</a:t>
            </a:fld>
            <a:endParaRPr lang="en-GB"/>
          </a:p>
        </p:txBody>
      </p:sp>
    </p:spTree>
    <p:extLst>
      <p:ext uri="{BB962C8B-B14F-4D97-AF65-F5344CB8AC3E}">
        <p14:creationId xmlns:p14="http://schemas.microsoft.com/office/powerpoint/2010/main" val="864606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28491" y="-4737"/>
            <a:ext cx="2658099" cy="769441"/>
          </a:xfrm>
          <a:prstGeom prst="rect">
            <a:avLst/>
          </a:prstGeom>
        </p:spPr>
        <p:txBody>
          <a:bodyPr wrap="none">
            <a:spAutoFit/>
          </a:bodyPr>
          <a:lstStyle/>
          <a:p>
            <a:pPr algn="ctr"/>
            <a:r>
              <a:rPr lang="en-GB" sz="4400" b="1" dirty="0" smtClean="0">
                <a:latin typeface="Aharoni" panose="02010803020104030203" pitchFamily="2" charset="-79"/>
                <a:cs typeface="Aharoni" panose="02010803020104030203" pitchFamily="2" charset="-79"/>
              </a:rPr>
              <a:t>Bagpipes</a:t>
            </a:r>
            <a:endParaRPr lang="en-GB" sz="4400" dirty="0">
              <a:latin typeface="Aharoni" panose="02010803020104030203" pitchFamily="2" charset="-79"/>
              <a:cs typeface="Aharoni" panose="02010803020104030203" pitchFamily="2" charset="-79"/>
            </a:endParaRPr>
          </a:p>
        </p:txBody>
      </p:sp>
      <p:pic>
        <p:nvPicPr>
          <p:cNvPr id="1032" name="Picture 8" descr="http://www.insiders-scotland-guide.com/images/bagpipeparts.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137324"/>
            <a:ext cx="2887929" cy="27206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upload.wikimedia.org/wikipedia/commons/thumb/0/04/Scottish_Bagpipers-4271.jpg/1024px-Scottish_Bagpipers-427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3715941"/>
            <a:ext cx="4750132" cy="316944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scottish.biz/images/Scottish-Bagpipes.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7384"/>
            <a:ext cx="280987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arts.gla.ac.uk/ScotLit/ASLS/SWE/TBI/TBIIssue13/Bagpipes.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67942" y="782771"/>
            <a:ext cx="5065613" cy="337421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fld id="{12CFC242-B1B4-4F35-9E8D-0F6D42821CCB}" type="slidenum">
              <a:rPr lang="en-GB" smtClean="0"/>
              <a:t>8</a:t>
            </a:fld>
            <a:endParaRPr lang="en-GB"/>
          </a:p>
        </p:txBody>
      </p:sp>
    </p:spTree>
    <p:extLst>
      <p:ext uri="{BB962C8B-B14F-4D97-AF65-F5344CB8AC3E}">
        <p14:creationId xmlns:p14="http://schemas.microsoft.com/office/powerpoint/2010/main" val="1255629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8164" y="75982"/>
            <a:ext cx="5998758" cy="769441"/>
          </a:xfrm>
          <a:prstGeom prst="rect">
            <a:avLst/>
          </a:prstGeom>
        </p:spPr>
        <p:txBody>
          <a:bodyPr wrap="none">
            <a:spAutoFit/>
          </a:bodyPr>
          <a:lstStyle/>
          <a:p>
            <a:pPr algn="ctr"/>
            <a:r>
              <a:rPr lang="en-GB" sz="4400" b="1" dirty="0" smtClean="0">
                <a:latin typeface="Aharoni" panose="02010803020104030203" pitchFamily="2" charset="-79"/>
                <a:cs typeface="Aharoni" panose="02010803020104030203" pitchFamily="2" charset="-79"/>
              </a:rPr>
              <a:t>National Celebrations</a:t>
            </a:r>
            <a:endParaRPr lang="en-GB" sz="4400" dirty="0">
              <a:latin typeface="Aharoni" panose="02010803020104030203" pitchFamily="2" charset="-79"/>
              <a:cs typeface="Aharoni" panose="02010803020104030203" pitchFamily="2" charset="-79"/>
            </a:endParaRPr>
          </a:p>
        </p:txBody>
      </p:sp>
      <p:sp>
        <p:nvSpPr>
          <p:cNvPr id="3" name="Rectangle 2"/>
          <p:cNvSpPr/>
          <p:nvPr/>
        </p:nvSpPr>
        <p:spPr>
          <a:xfrm>
            <a:off x="179512" y="1124744"/>
            <a:ext cx="8784975" cy="5339923"/>
          </a:xfrm>
          <a:prstGeom prst="rect">
            <a:avLst/>
          </a:prstGeom>
        </p:spPr>
        <p:txBody>
          <a:bodyPr wrap="square">
            <a:spAutoFit/>
          </a:bodyPr>
          <a:lstStyle/>
          <a:p>
            <a:pPr marL="0" lvl="1"/>
            <a:r>
              <a:rPr lang="en-GB" sz="2800" b="1" dirty="0" smtClean="0"/>
              <a:t>First Footing – 1 January</a:t>
            </a:r>
          </a:p>
          <a:p>
            <a:pPr marL="0" lvl="1"/>
            <a:r>
              <a:rPr lang="en-GB" sz="2600" dirty="0"/>
              <a:t>T</a:t>
            </a:r>
            <a:r>
              <a:rPr lang="en-GB" sz="2600" dirty="0" smtClean="0"/>
              <a:t>he </a:t>
            </a:r>
            <a:r>
              <a:rPr lang="en-GB" sz="2600" dirty="0"/>
              <a:t>"first foot" in the house after midnight  should be male, dark, and handsome and should carry symbolic coal, shortbread, salt, black bun ( a spiced cake) </a:t>
            </a:r>
            <a:r>
              <a:rPr lang="en-GB" sz="2600" dirty="0" smtClean="0"/>
              <a:t>and </a:t>
            </a:r>
            <a:r>
              <a:rPr lang="en-GB" sz="2600" dirty="0"/>
              <a:t>whisky</a:t>
            </a:r>
            <a:r>
              <a:rPr lang="en-GB" sz="2600" dirty="0" smtClean="0"/>
              <a:t>.</a:t>
            </a:r>
          </a:p>
          <a:p>
            <a:pPr marL="0" lvl="1"/>
            <a:endParaRPr lang="en-GB" sz="2600" dirty="0" smtClean="0"/>
          </a:p>
          <a:p>
            <a:r>
              <a:rPr lang="en-GB" sz="2800" b="1" dirty="0"/>
              <a:t>Burns Night – 25 January</a:t>
            </a:r>
            <a:endParaRPr lang="en-GB" sz="2800" dirty="0"/>
          </a:p>
          <a:p>
            <a:r>
              <a:rPr lang="en-GB" sz="2600" dirty="0"/>
              <a:t>The anniversary of the birth of the poet Robert Burns, in 1759 at which many a "Burns Supper" is </a:t>
            </a:r>
            <a:r>
              <a:rPr lang="en-GB" sz="2600" dirty="0" smtClean="0"/>
              <a:t>consumed.</a:t>
            </a:r>
          </a:p>
          <a:p>
            <a:endParaRPr lang="en-GB" sz="2600" dirty="0"/>
          </a:p>
          <a:p>
            <a:r>
              <a:rPr lang="en-GB" sz="2800" b="1" dirty="0"/>
              <a:t>St Andrews Day – 30 November</a:t>
            </a:r>
            <a:endParaRPr lang="en-GB" sz="2800" dirty="0"/>
          </a:p>
          <a:p>
            <a:r>
              <a:rPr lang="en-GB" sz="2600" dirty="0" smtClean="0"/>
              <a:t>St </a:t>
            </a:r>
            <a:r>
              <a:rPr lang="en-GB" sz="2600" dirty="0"/>
              <a:t>Andrew has been the patron saint of Scotland since a Pictish victory in a battle in 747AD, </a:t>
            </a:r>
            <a:endParaRPr lang="en-GB" sz="2600" dirty="0" smtClean="0"/>
          </a:p>
        </p:txBody>
      </p:sp>
      <p:sp>
        <p:nvSpPr>
          <p:cNvPr id="4" name="Slide Number Placeholder 3"/>
          <p:cNvSpPr>
            <a:spLocks noGrp="1"/>
          </p:cNvSpPr>
          <p:nvPr>
            <p:ph type="sldNum" sz="quarter" idx="11"/>
          </p:nvPr>
        </p:nvSpPr>
        <p:spPr/>
        <p:txBody>
          <a:bodyPr/>
          <a:lstStyle/>
          <a:p>
            <a:fld id="{12CFC242-B1B4-4F35-9E8D-0F6D42821CCB}" type="slidenum">
              <a:rPr lang="en-GB" smtClean="0"/>
              <a:t>9</a:t>
            </a:fld>
            <a:endParaRPr lang="en-GB"/>
          </a:p>
        </p:txBody>
      </p:sp>
    </p:spTree>
    <p:extLst>
      <p:ext uri="{BB962C8B-B14F-4D97-AF65-F5344CB8AC3E}">
        <p14:creationId xmlns:p14="http://schemas.microsoft.com/office/powerpoint/2010/main" val="14761053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509</TotalTime>
  <Words>775</Words>
  <Application>Microsoft Office PowerPoint</Application>
  <PresentationFormat>On-screen Show (4:3)</PresentationFormat>
  <Paragraphs>204</Paragraphs>
  <Slides>42</Slides>
  <Notes>5</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Elemental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Flower of Scotland</vt:lpstr>
      <vt:lpstr>Auld Lang Syne “Old Long Ago”  'We'll take a Cup of Kindness yet' relate to a drink shared by men and women to symbolise friendship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dc:creator>
  <cp:lastModifiedBy>Dave</cp:lastModifiedBy>
  <cp:revision>60</cp:revision>
  <dcterms:created xsi:type="dcterms:W3CDTF">2015-06-09T19:08:06Z</dcterms:created>
  <dcterms:modified xsi:type="dcterms:W3CDTF">2016-06-01T07:36:57Z</dcterms:modified>
</cp:coreProperties>
</file>