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7" r:id="rId6"/>
    <p:sldId id="265" r:id="rId7"/>
    <p:sldId id="260" r:id="rId8"/>
    <p:sldId id="266" r:id="rId9"/>
    <p:sldId id="268" r:id="rId10"/>
    <p:sldId id="261" r:id="rId11"/>
    <p:sldId id="262" r:id="rId12"/>
    <p:sldId id="259" r:id="rId13"/>
    <p:sldId id="25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A4117D-8FD6-428F-A249-EC7CC1335F47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5A1584-1A57-450F-B3B6-E3D0C7F462B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My CHILDHOOD MEMORIES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27033"/>
            <a:ext cx="6624736" cy="850039"/>
          </a:xfrm>
        </p:spPr>
        <p:txBody>
          <a:bodyPr/>
          <a:lstStyle/>
          <a:p>
            <a:r>
              <a:rPr lang="en-GB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and Children</a:t>
            </a:r>
            <a:endParaRPr lang="en-GB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6" y="548680"/>
            <a:ext cx="8810646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3" y="632882"/>
            <a:ext cx="880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The Kyles of Bute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43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5366"/>
            <a:ext cx="2520280" cy="3029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938246" cy="5832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3326084"/>
            <a:ext cx="5285232" cy="3415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864" y="122729"/>
            <a:ext cx="769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7270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49176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864" y="128826"/>
            <a:ext cx="873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329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84" y="212642"/>
            <a:ext cx="4389120" cy="2640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2642"/>
            <a:ext cx="4265676" cy="2640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50145"/>
            <a:ext cx="4265676" cy="2675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4425696" cy="2706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359" y="2996952"/>
            <a:ext cx="873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Camping on the Isle of Coll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147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Childhood Memories</a:t>
            </a:r>
            <a:endParaRPr lang="en-GB" sz="4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84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pairs, interview one another about your childhood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Questions may include the following: </a:t>
            </a:r>
          </a:p>
          <a:p>
            <a:pPr lvl="0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are your earliest childhood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are you fondest childhood memories?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you remember doing anything that got you in trouble? 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Strict or Lenient Debate</a:t>
            </a:r>
            <a:endParaRPr lang="en-GB" sz="4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4748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 reasons to be strict or lenient.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then have a class debate.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Golden Rules for Raising Children</a:t>
            </a:r>
            <a:endParaRPr lang="en-GB" sz="4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300679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make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 list of tips on what parents should and should not do to raise children well. 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Parents should………………</a:t>
            </a:r>
          </a:p>
          <a:p>
            <a:pPr lvl="0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Parents should not…………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672408" cy="385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68" y="3888440"/>
            <a:ext cx="3767328" cy="2852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15" y="4149080"/>
            <a:ext cx="2574075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4248"/>
            <a:ext cx="1952244" cy="1901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818888" cy="2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561945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Moffat Street, Gorbals, Glasgow – my first home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69890"/>
            <a:ext cx="5005258" cy="3851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64496" cy="6089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2896" y="116632"/>
            <a:ext cx="4213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Grandparents, brothers and cousins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82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25" y="2276872"/>
            <a:ext cx="2174529" cy="212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8" y="4472103"/>
            <a:ext cx="2321804" cy="2261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3" y="1628800"/>
            <a:ext cx="2187289" cy="230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1927"/>
            <a:ext cx="4303392" cy="309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3" y="4400115"/>
            <a:ext cx="2441700" cy="2405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78" y="4400115"/>
            <a:ext cx="2111594" cy="2285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9000" y="44624"/>
            <a:ext cx="842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Carbeth – weekend retreats with my Aunt and Uncle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413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8635"/>
            <a:ext cx="4648200" cy="2811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4487729" cy="2984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4586"/>
            <a:ext cx="4475988" cy="2898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89" y="908720"/>
            <a:ext cx="4239719" cy="2898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3" y="44624"/>
            <a:ext cx="880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The River Clyde and Tighnabruaich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9937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4104"/>
            <a:ext cx="4453128" cy="2852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" y="3861048"/>
            <a:ext cx="4475988" cy="289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8" y="3874724"/>
            <a:ext cx="4219956" cy="2866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1" y="44624"/>
            <a:ext cx="876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Tighnabruaich Holidays</a:t>
            </a:r>
            <a:endParaRPr lang="en-GB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02" y="740331"/>
            <a:ext cx="2864254" cy="29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" y="1052736"/>
            <a:ext cx="8929777" cy="4960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3" y="128826"/>
            <a:ext cx="880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The Kyles of Bute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426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154</TotalTime>
  <Words>149</Words>
  <Application>Microsoft Office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Parents and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Childhood Memories</vt:lpstr>
      <vt:lpstr>Strict or Lenient Debate</vt:lpstr>
      <vt:lpstr>Golden Rules for Raising Children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and Children</dc:title>
  <dc:creator>Dave</dc:creator>
  <cp:lastModifiedBy>Dave</cp:lastModifiedBy>
  <cp:revision>18</cp:revision>
  <dcterms:created xsi:type="dcterms:W3CDTF">2015-06-02T16:00:34Z</dcterms:created>
  <dcterms:modified xsi:type="dcterms:W3CDTF">2016-05-18T10:30:03Z</dcterms:modified>
</cp:coreProperties>
</file>