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29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67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0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6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1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7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965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6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59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48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89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D575C-7777-463A-9DAC-9C5D1B0D98C8}" type="datetimeFigureOut">
              <a:rPr lang="en-GB" smtClean="0"/>
              <a:t>06/09/2014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46C1D-4B3F-46F8-95A8-7B3718CD52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6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8566" y="269961"/>
            <a:ext cx="46634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rgbClr val="D60093"/>
                </a:solidFill>
              </a:rPr>
              <a:t>What type of learner are you?</a:t>
            </a:r>
            <a:endParaRPr lang="en-GB" sz="2800" b="1" dirty="0">
              <a:solidFill>
                <a:srgbClr val="D6009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294" y="1018900"/>
            <a:ext cx="645920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Many psychologists believe that different people learn in different ways.</a:t>
            </a:r>
          </a:p>
          <a:p>
            <a:pPr>
              <a:spcAft>
                <a:spcPts val="1200"/>
              </a:spcAft>
            </a:pPr>
            <a:r>
              <a:rPr lang="en-GB" sz="1500" dirty="0" smtClean="0"/>
              <a:t>Answer the questions and find out how you learn. Score each question from 1-5:</a:t>
            </a:r>
          </a:p>
          <a:p>
            <a:pPr algn="ctr"/>
            <a:r>
              <a:rPr lang="en-GB" sz="1500" b="1" dirty="0" smtClean="0">
                <a:solidFill>
                  <a:srgbClr val="D60093"/>
                </a:solidFill>
              </a:rPr>
              <a:t>1</a:t>
            </a:r>
            <a:r>
              <a:rPr lang="en-GB" sz="1500" dirty="0" smtClean="0"/>
              <a:t> Almost never     </a:t>
            </a:r>
            <a:r>
              <a:rPr lang="en-GB" sz="1500" b="1" dirty="0" smtClean="0">
                <a:solidFill>
                  <a:srgbClr val="D60093"/>
                </a:solidFill>
              </a:rPr>
              <a:t>2</a:t>
            </a:r>
            <a:r>
              <a:rPr lang="en-GB" sz="1500" dirty="0" smtClean="0"/>
              <a:t> Not usually     </a:t>
            </a:r>
            <a:r>
              <a:rPr lang="en-GB" sz="1500" b="1" dirty="0" smtClean="0">
                <a:solidFill>
                  <a:srgbClr val="D60093"/>
                </a:solidFill>
              </a:rPr>
              <a:t>3</a:t>
            </a:r>
            <a:r>
              <a:rPr lang="en-GB" sz="1500" dirty="0" smtClean="0"/>
              <a:t> Sometimes     </a:t>
            </a:r>
            <a:r>
              <a:rPr lang="en-GB" sz="1500" b="1" dirty="0" smtClean="0">
                <a:solidFill>
                  <a:srgbClr val="D60093"/>
                </a:solidFill>
              </a:rPr>
              <a:t>4</a:t>
            </a:r>
            <a:r>
              <a:rPr lang="en-GB" sz="1500" dirty="0" smtClean="0"/>
              <a:t> Often     </a:t>
            </a:r>
            <a:r>
              <a:rPr lang="en-GB" sz="1500" b="1" dirty="0" smtClean="0">
                <a:solidFill>
                  <a:srgbClr val="D60093"/>
                </a:solidFill>
              </a:rPr>
              <a:t>5</a:t>
            </a:r>
            <a:r>
              <a:rPr lang="en-GB" sz="1500" dirty="0" smtClean="0"/>
              <a:t> Usually</a:t>
            </a:r>
            <a:endParaRPr lang="en-GB" sz="1500" dirty="0"/>
          </a:p>
          <a:p>
            <a:endParaRPr lang="en-GB" sz="15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96837"/>
              </p:ext>
            </p:extLst>
          </p:nvPr>
        </p:nvGraphicFramePr>
        <p:xfrm>
          <a:off x="155905" y="2171700"/>
          <a:ext cx="6503592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840"/>
                <a:gridCol w="1879383"/>
                <a:gridCol w="295840"/>
                <a:gridCol w="1884183"/>
                <a:gridCol w="295840"/>
                <a:gridCol w="1852506"/>
              </a:tblGrid>
              <a:tr h="360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 Doing projects</a:t>
                      </a:r>
                      <a:r>
                        <a:rPr lang="en-GB" sz="1000" baseline="0" dirty="0" smtClean="0"/>
                        <a:t> is easier than writing essays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6 I need</a:t>
                      </a:r>
                      <a:r>
                        <a:rPr lang="en-GB" sz="1000" baseline="0" dirty="0" smtClean="0"/>
                        <a:t> to have a lot of breaks when I am studying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11 Maps are easy</a:t>
                      </a:r>
                      <a:r>
                        <a:rPr lang="en-GB" sz="1000" baseline="0" dirty="0" smtClean="0"/>
                        <a:t> to understand</a:t>
                      </a:r>
                      <a:endParaRPr lang="en-GB" sz="10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 I forget things if I don’t write</a:t>
                      </a:r>
                      <a:r>
                        <a:rPr lang="en-GB" sz="1000" baseline="0" dirty="0" smtClean="0"/>
                        <a:t> them down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 I prefer to</a:t>
                      </a:r>
                      <a:r>
                        <a:rPr lang="en-GB" sz="1000" baseline="0" dirty="0" smtClean="0"/>
                        <a:t> go somewhere quiet when I study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12 Music</a:t>
                      </a:r>
                      <a:r>
                        <a:rPr lang="en-GB" sz="1000" baseline="0" dirty="0" smtClean="0"/>
                        <a:t> helps me study</a:t>
                      </a:r>
                      <a:endParaRPr lang="en-GB" sz="10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 I like to finish a job before I start the next one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8 I’m not</a:t>
                      </a:r>
                      <a:r>
                        <a:rPr lang="en-GB" sz="1000" baseline="0" dirty="0" smtClean="0"/>
                        <a:t> very tidy but I know where things are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13 Seeing a person talking is a lot better than listening</a:t>
                      </a:r>
                      <a:r>
                        <a:rPr lang="en-GB" sz="1000" baseline="0" dirty="0" smtClean="0"/>
                        <a:t> to tapes</a:t>
                      </a:r>
                      <a:endParaRPr lang="en-GB" sz="10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 I make notes in class but I don’t read them later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9 It’s easy to see pictures in my head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14 When I read, I hear the words in my head</a:t>
                      </a:r>
                      <a:endParaRPr lang="en-GB" sz="1000" dirty="0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 I move my hands a</a:t>
                      </a:r>
                      <a:r>
                        <a:rPr lang="en-GB" sz="1000" baseline="0" dirty="0" smtClean="0"/>
                        <a:t> lot when I am talking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10 It’s hard to see things in my head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15 Talking about things helps me to understand them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4899" y="4363553"/>
            <a:ext cx="66665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 smtClean="0"/>
              <a:t>Write your score for each question.  Add them together to find your total for each type.  If one total is a lot bigger, that is the type of learner you are.  If two or three scores are similar then you are a mixed type of learner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19774"/>
              </p:ext>
            </p:extLst>
          </p:nvPr>
        </p:nvGraphicFramePr>
        <p:xfrm>
          <a:off x="152669" y="5295900"/>
          <a:ext cx="6543405" cy="21907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81135"/>
                <a:gridCol w="2181135"/>
                <a:gridCol w="2181135"/>
              </a:tblGrid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Questions: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Questions: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Questions: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2 _____________________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3 _____________________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 _____________________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7 _____________________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10 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4 _____________________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9 _____________________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12 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5 _____________________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11 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14 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6 _____________________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13 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15 ____________________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8 _____________________</a:t>
                      </a:r>
                      <a:endParaRPr lang="en-GB" sz="1000" dirty="0"/>
                    </a:p>
                  </a:txBody>
                  <a:tcPr/>
                </a:tc>
              </a:tr>
              <a:tr h="312964"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Total ___________________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Total 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Total 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6877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289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Russell</dc:creator>
  <cp:lastModifiedBy>Kate Russell</cp:lastModifiedBy>
  <cp:revision>9</cp:revision>
  <dcterms:created xsi:type="dcterms:W3CDTF">2014-09-06T19:31:54Z</dcterms:created>
  <dcterms:modified xsi:type="dcterms:W3CDTF">2014-09-06T20:35:40Z</dcterms:modified>
</cp:coreProperties>
</file>