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E9C2-B7F4-4F5E-B6CE-E53FCF35A20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B58B-5157-47EF-8EE7-12B39D559C5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Dating and Meeting your partner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Jane Coates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</a:t>
            </a:r>
            <a:r>
              <a:rPr lang="en-GB" dirty="0" smtClean="0">
                <a:solidFill>
                  <a:srgbClr val="FF0000"/>
                </a:solidFill>
              </a:rPr>
              <a:t>right age </a:t>
            </a:r>
            <a:r>
              <a:rPr lang="en-GB" dirty="0" smtClean="0"/>
              <a:t>to begin to date?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Where</a:t>
            </a:r>
            <a:r>
              <a:rPr lang="en-GB" dirty="0" smtClean="0"/>
              <a:t> do single people go to in order to meet someone?</a:t>
            </a:r>
          </a:p>
          <a:p>
            <a:r>
              <a:rPr lang="en-GB" dirty="0" smtClean="0"/>
              <a:t>Are Middle/High School students allowed to date?</a:t>
            </a:r>
          </a:p>
          <a:p>
            <a:r>
              <a:rPr lang="en-GB" dirty="0" smtClean="0"/>
              <a:t>What is the </a:t>
            </a:r>
            <a:r>
              <a:rPr lang="en-GB" dirty="0" smtClean="0">
                <a:solidFill>
                  <a:srgbClr val="FF0000"/>
                </a:solidFill>
              </a:rPr>
              <a:t>ideal boyfriend </a:t>
            </a:r>
            <a:r>
              <a:rPr lang="en-GB" dirty="0" smtClean="0"/>
              <a:t>like?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can you meet?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Dating in the UK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Internet </a:t>
            </a:r>
            <a:r>
              <a:rPr lang="en-GB" dirty="0" smtClean="0"/>
              <a:t>dating</a:t>
            </a:r>
          </a:p>
          <a:p>
            <a:r>
              <a:rPr lang="en-GB" dirty="0" smtClean="0"/>
              <a:t>The newspaper-</a:t>
            </a:r>
            <a:r>
              <a:rPr lang="en-GB" dirty="0" smtClean="0">
                <a:solidFill>
                  <a:srgbClr val="FF0000"/>
                </a:solidFill>
              </a:rPr>
              <a:t>adverts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Speed dating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Match making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Blind dates </a:t>
            </a:r>
            <a:r>
              <a:rPr lang="en-GB" dirty="0" smtClean="0"/>
              <a:t>-arranged by friends/family</a:t>
            </a:r>
          </a:p>
          <a:p>
            <a:r>
              <a:rPr lang="en-GB" dirty="0" smtClean="0"/>
              <a:t>Parties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Park </a:t>
            </a:r>
            <a:r>
              <a:rPr lang="en-GB" dirty="0" smtClean="0"/>
              <a:t>or the Square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Older students</a:t>
            </a:r>
          </a:p>
          <a:p>
            <a:r>
              <a:rPr lang="en-GB" dirty="0" smtClean="0"/>
              <a:t>Alcohol</a:t>
            </a:r>
          </a:p>
          <a:p>
            <a:r>
              <a:rPr lang="en-GB" dirty="0" smtClean="0"/>
              <a:t>Drugs</a:t>
            </a:r>
          </a:p>
          <a:p>
            <a:r>
              <a:rPr lang="en-GB" dirty="0" smtClean="0"/>
              <a:t>Shopping Centres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Dating to Marriage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typical steps that a </a:t>
            </a:r>
            <a:r>
              <a:rPr lang="en-GB" dirty="0"/>
              <a:t>C</a:t>
            </a:r>
            <a:r>
              <a:rPr lang="en-GB" dirty="0" smtClean="0"/>
              <a:t>hinese couple will go through-from </a:t>
            </a:r>
            <a:r>
              <a:rPr lang="en-GB" dirty="0" smtClean="0">
                <a:solidFill>
                  <a:srgbClr val="FF0000"/>
                </a:solidFill>
              </a:rPr>
              <a:t>first meeting </a:t>
            </a:r>
            <a:r>
              <a:rPr lang="en-GB" dirty="0" smtClean="0"/>
              <a:t>to </a:t>
            </a:r>
            <a:r>
              <a:rPr lang="en-GB" dirty="0" smtClean="0">
                <a:solidFill>
                  <a:srgbClr val="FF0000"/>
                </a:solidFill>
              </a:rPr>
              <a:t>marriage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100</Words>
  <Application>Microsoft Office PowerPoint</Application>
  <PresentationFormat>On-screen Show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Dating and Meeting your partner</vt:lpstr>
      <vt:lpstr>Dating</vt:lpstr>
      <vt:lpstr>Where can you meet?</vt:lpstr>
      <vt:lpstr>Slide 4</vt:lpstr>
      <vt:lpstr>Dating to Marriage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 and Meeting your partner</dc:title>
  <dc:creator>Jane</dc:creator>
  <cp:lastModifiedBy>Jane</cp:lastModifiedBy>
  <cp:revision>3</cp:revision>
  <dcterms:created xsi:type="dcterms:W3CDTF">2013-07-22T09:59:55Z</dcterms:created>
  <dcterms:modified xsi:type="dcterms:W3CDTF">2013-07-22T12:20:04Z</dcterms:modified>
</cp:coreProperties>
</file>