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DFD478-68E9-4610-957A-EBB1FFF25CDC}" type="datetimeFigureOut">
              <a:rPr lang="en-GB" smtClean="0"/>
              <a:t>22/07/2013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1D7F36-8509-43DD-AE66-A6C81205AA7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Activities for Primary and Middle School Teachers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Jane Coates</a:t>
            </a:r>
          </a:p>
          <a:p>
            <a:r>
              <a:rPr lang="en-GB" dirty="0" smtClean="0"/>
              <a:t>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4. I found a cow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 found a cow!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How?</a:t>
            </a:r>
            <a:endParaRPr lang="en-GB" dirty="0" smtClean="0"/>
          </a:p>
          <a:p>
            <a:r>
              <a:rPr lang="en-GB" dirty="0" smtClean="0"/>
              <a:t>I found a cow!</a:t>
            </a:r>
          </a:p>
          <a:p>
            <a:r>
              <a:rPr lang="en-GB" dirty="0" smtClean="0"/>
              <a:t>    </a:t>
            </a:r>
            <a:r>
              <a:rPr lang="en-GB" b="1" dirty="0" smtClean="0"/>
              <a:t>How?</a:t>
            </a:r>
            <a:endParaRPr lang="en-GB" dirty="0" smtClean="0"/>
          </a:p>
          <a:p>
            <a:r>
              <a:rPr lang="en-GB" dirty="0" smtClean="0"/>
              <a:t>I found a bear!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Where?</a:t>
            </a:r>
            <a:endParaRPr lang="en-GB" dirty="0" smtClean="0"/>
          </a:p>
          <a:p>
            <a:r>
              <a:rPr lang="en-GB" dirty="0" smtClean="0"/>
              <a:t>I found a bear!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Where?</a:t>
            </a:r>
            <a:endParaRPr lang="en-GB" dirty="0" smtClean="0"/>
          </a:p>
          <a:p>
            <a:r>
              <a:rPr lang="en-GB" dirty="0" smtClean="0"/>
              <a:t>I found a hen!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When?</a:t>
            </a:r>
            <a:endParaRPr lang="en-GB" dirty="0" smtClean="0"/>
          </a:p>
          <a:p>
            <a:r>
              <a:rPr lang="en-GB" dirty="0" smtClean="0"/>
              <a:t>I found a hen!</a:t>
            </a:r>
          </a:p>
          <a:p>
            <a:r>
              <a:rPr lang="en-GB" b="1" dirty="0" smtClean="0"/>
              <a:t>   When?</a:t>
            </a:r>
            <a:endParaRPr lang="en-GB" dirty="0" smtClean="0"/>
          </a:p>
          <a:p>
            <a:r>
              <a:rPr lang="en-GB" dirty="0" smtClean="0"/>
              <a:t>I found a cow.</a:t>
            </a:r>
          </a:p>
          <a:p>
            <a:r>
              <a:rPr lang="en-GB" dirty="0" smtClean="0"/>
              <a:t>I found a bear.</a:t>
            </a:r>
          </a:p>
          <a:p>
            <a:r>
              <a:rPr lang="en-GB" dirty="0" smtClean="0"/>
              <a:t>I found a hen.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When?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I found a cow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found a hen.</a:t>
            </a:r>
          </a:p>
          <a:p>
            <a:r>
              <a:rPr lang="en-GB" dirty="0" smtClean="0"/>
              <a:t>I found a cow.</a:t>
            </a:r>
          </a:p>
          <a:p>
            <a:r>
              <a:rPr lang="en-GB" dirty="0" smtClean="0"/>
              <a:t>I found a bear.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Where?</a:t>
            </a:r>
            <a:endParaRPr lang="en-GB" dirty="0" smtClean="0"/>
          </a:p>
          <a:p>
            <a:r>
              <a:rPr lang="en-GB" dirty="0" smtClean="0"/>
              <a:t>I found a bear.</a:t>
            </a:r>
          </a:p>
          <a:p>
            <a:r>
              <a:rPr lang="en-GB" dirty="0" smtClean="0"/>
              <a:t>I found a hen.</a:t>
            </a:r>
          </a:p>
          <a:p>
            <a:r>
              <a:rPr lang="en-GB" dirty="0" smtClean="0"/>
              <a:t>I found a cow.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How?</a:t>
            </a:r>
            <a:endParaRPr lang="en-GB" dirty="0" smtClean="0"/>
          </a:p>
          <a:p>
            <a:r>
              <a:rPr lang="en-GB" dirty="0" smtClean="0"/>
              <a:t>I found a bear.</a:t>
            </a:r>
          </a:p>
          <a:p>
            <a:r>
              <a:rPr lang="en-GB" dirty="0" smtClean="0"/>
              <a:t>I found a hen.</a:t>
            </a:r>
          </a:p>
          <a:p>
            <a:r>
              <a:rPr lang="en-GB" dirty="0" smtClean="0"/>
              <a:t>I found a cow.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Wow!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5.Its time to go to bed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Its time to go to bed.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What time is it?</a:t>
            </a:r>
            <a:endParaRPr lang="en-GB" dirty="0" smtClean="0"/>
          </a:p>
          <a:p>
            <a:r>
              <a:rPr lang="en-GB" dirty="0" smtClean="0"/>
              <a:t>Its time to go to bed.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What time is it?</a:t>
            </a:r>
            <a:endParaRPr lang="en-GB" dirty="0" smtClean="0"/>
          </a:p>
          <a:p>
            <a:r>
              <a:rPr lang="en-GB" dirty="0" smtClean="0"/>
              <a:t>Its time to go to bed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go to bed.</a:t>
            </a:r>
            <a:endParaRPr lang="en-GB" dirty="0" smtClean="0"/>
          </a:p>
          <a:p>
            <a:r>
              <a:rPr lang="en-GB" dirty="0" smtClean="0"/>
              <a:t>You have to go to bed.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What time is it?</a:t>
            </a:r>
            <a:endParaRPr lang="en-GB" dirty="0" smtClean="0"/>
          </a:p>
          <a:p>
            <a:r>
              <a:rPr lang="en-GB" dirty="0" smtClean="0"/>
              <a:t>You’ve got to go to bed.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go to bed.</a:t>
            </a:r>
            <a:endParaRPr lang="en-GB" dirty="0" smtClean="0"/>
          </a:p>
          <a:p>
            <a:r>
              <a:rPr lang="en-GB" dirty="0" smtClean="0"/>
              <a:t>You must go to bed.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go to bed.</a:t>
            </a:r>
            <a:endParaRPr lang="en-GB" dirty="0" smtClean="0"/>
          </a:p>
          <a:p>
            <a:r>
              <a:rPr lang="en-GB" b="1" dirty="0" smtClean="0"/>
              <a:t>   I’m not sleepy.</a:t>
            </a:r>
            <a:endParaRPr lang="en-GB" dirty="0" smtClean="0"/>
          </a:p>
          <a:p>
            <a:r>
              <a:rPr lang="en-GB" b="1" dirty="0" smtClean="0"/>
              <a:t>   I’m not sleepy.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5.Its time to go to bed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It’s time to get up.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What time is it?</a:t>
            </a:r>
            <a:endParaRPr lang="en-GB" dirty="0" smtClean="0"/>
          </a:p>
          <a:p>
            <a:r>
              <a:rPr lang="en-GB" dirty="0" smtClean="0"/>
              <a:t>It’s time to get up.</a:t>
            </a:r>
          </a:p>
          <a:p>
            <a:r>
              <a:rPr lang="en-GB" b="1" dirty="0" smtClean="0"/>
              <a:t>   What</a:t>
            </a:r>
            <a:r>
              <a:rPr lang="en-GB" dirty="0" smtClean="0"/>
              <a:t> time is it?</a:t>
            </a:r>
          </a:p>
          <a:p>
            <a:r>
              <a:rPr lang="en-GB" dirty="0" smtClean="0"/>
              <a:t>It’s time to get up.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get up.</a:t>
            </a:r>
            <a:endParaRPr lang="en-GB" dirty="0" smtClean="0"/>
          </a:p>
          <a:p>
            <a:r>
              <a:rPr lang="en-GB" dirty="0" smtClean="0"/>
              <a:t>You have to get up.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get up.</a:t>
            </a:r>
            <a:endParaRPr lang="en-GB" dirty="0" smtClean="0"/>
          </a:p>
          <a:p>
            <a:r>
              <a:rPr lang="en-GB" dirty="0" smtClean="0"/>
              <a:t>You’ve got to get up.</a:t>
            </a:r>
          </a:p>
          <a:p>
            <a:r>
              <a:rPr lang="en-GB" b="1" dirty="0" smtClean="0"/>
              <a:t>   I don’t want to get up.</a:t>
            </a:r>
            <a:endParaRPr lang="en-GB" dirty="0" smtClean="0"/>
          </a:p>
          <a:p>
            <a:r>
              <a:rPr lang="en-GB" dirty="0" smtClean="0"/>
              <a:t>You must get up.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 don’t want to get up</a:t>
            </a:r>
            <a:endParaRPr lang="en-GB" dirty="0" smtClean="0"/>
          </a:p>
          <a:p>
            <a:r>
              <a:rPr lang="en-GB" b="1" dirty="0" smtClean="0"/>
              <a:t>   I don’t want to get up</a:t>
            </a:r>
            <a:endParaRPr lang="en-GB" dirty="0" smtClean="0"/>
          </a:p>
          <a:p>
            <a:r>
              <a:rPr lang="en-GB" b="1" dirty="0" smtClean="0"/>
              <a:t>   I’m </a:t>
            </a:r>
            <a:r>
              <a:rPr lang="en-GB" b="1" dirty="0" smtClean="0"/>
              <a:t>too </a:t>
            </a:r>
            <a:r>
              <a:rPr lang="en-GB" b="1" dirty="0" smtClean="0"/>
              <a:t>sleepy.</a:t>
            </a:r>
            <a:endParaRPr lang="en-GB" dirty="0" smtClean="0"/>
          </a:p>
          <a:p>
            <a:r>
              <a:rPr lang="en-GB" dirty="0" smtClean="0"/>
              <a:t>   I’m </a:t>
            </a:r>
            <a:r>
              <a:rPr lang="en-GB" dirty="0" smtClean="0"/>
              <a:t>too </a:t>
            </a:r>
            <a:r>
              <a:rPr lang="en-GB" dirty="0" smtClean="0"/>
              <a:t>sleepy.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6. I’m always right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I’m right.                        Clap, clap</a:t>
            </a:r>
          </a:p>
          <a:p>
            <a:r>
              <a:rPr lang="en-GB" dirty="0" smtClean="0"/>
              <a:t>I’m always right.</a:t>
            </a:r>
          </a:p>
          <a:p>
            <a:r>
              <a:rPr lang="en-GB" dirty="0" smtClean="0"/>
              <a:t>I’m right.                        Clap, clap</a:t>
            </a:r>
          </a:p>
          <a:p>
            <a:r>
              <a:rPr lang="en-GB" dirty="0" smtClean="0"/>
              <a:t>I’m always right.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You’re wrong,               Clap, clap</a:t>
            </a:r>
            <a:endParaRPr lang="en-GB" dirty="0" smtClean="0"/>
          </a:p>
          <a:p>
            <a:r>
              <a:rPr lang="en-GB" b="1" dirty="0" smtClean="0"/>
              <a:t>   You’re always wrong.</a:t>
            </a:r>
            <a:endParaRPr lang="en-GB" dirty="0" smtClean="0"/>
          </a:p>
          <a:p>
            <a:r>
              <a:rPr lang="en-GB" b="1" dirty="0" smtClean="0"/>
              <a:t>   You’re wrong,               Clap, clap</a:t>
            </a:r>
            <a:endParaRPr lang="en-GB" dirty="0" smtClean="0"/>
          </a:p>
          <a:p>
            <a:r>
              <a:rPr lang="en-GB" b="1" dirty="0" smtClean="0"/>
              <a:t>   You’re always wrong.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6. I’m always right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Sometimes I’m wrong.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That’s right.                    Clap, clap.</a:t>
            </a:r>
            <a:endParaRPr lang="en-GB" dirty="0" smtClean="0"/>
          </a:p>
          <a:p>
            <a:r>
              <a:rPr lang="en-GB" dirty="0" smtClean="0"/>
              <a:t>Sometimes I’m wrong.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That’s right.                    Clap, clap.</a:t>
            </a:r>
            <a:endParaRPr lang="en-GB" dirty="0" smtClean="0"/>
          </a:p>
          <a:p>
            <a:r>
              <a:rPr lang="en-GB" dirty="0" smtClean="0"/>
              <a:t>You’re </a:t>
            </a:r>
            <a:r>
              <a:rPr lang="en-GB" dirty="0" smtClean="0"/>
              <a:t>always wrong.</a:t>
            </a:r>
          </a:p>
          <a:p>
            <a:r>
              <a:rPr lang="en-GB" b="1" dirty="0" smtClean="0"/>
              <a:t>   I’m right.                         Clap, clap.</a:t>
            </a:r>
            <a:endParaRPr lang="en-GB" dirty="0" smtClean="0"/>
          </a:p>
          <a:p>
            <a:r>
              <a:rPr lang="en-GB" dirty="0" smtClean="0"/>
              <a:t>You’re always wrong.</a:t>
            </a:r>
          </a:p>
          <a:p>
            <a:r>
              <a:rPr lang="en-GB" b="1" dirty="0" smtClean="0"/>
              <a:t>I’m right.                         Clap, clap.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7. Polka dot pyjamas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woke up early,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early in the morning. </a:t>
            </a:r>
            <a:endParaRPr lang="en-GB" dirty="0" smtClean="0"/>
          </a:p>
          <a:p>
            <a:r>
              <a:rPr lang="en-GB" dirty="0" smtClean="0"/>
              <a:t>Got out of bed,</a:t>
            </a:r>
          </a:p>
          <a:p>
            <a:r>
              <a:rPr lang="en-GB" b="1" dirty="0" smtClean="0"/>
              <a:t>   Nice warm bed</a:t>
            </a:r>
            <a:endParaRPr lang="en-GB" dirty="0" smtClean="0"/>
          </a:p>
          <a:p>
            <a:r>
              <a:rPr lang="en-GB" dirty="0" smtClean="0"/>
              <a:t>Jumped on the pillow,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soft pillow</a:t>
            </a:r>
            <a:endParaRPr lang="en-GB" dirty="0" smtClean="0"/>
          </a:p>
          <a:p>
            <a:r>
              <a:rPr lang="en-GB" dirty="0" smtClean="0"/>
              <a:t>Stood on my head,</a:t>
            </a:r>
          </a:p>
          <a:p>
            <a:r>
              <a:rPr lang="en-GB" b="1" dirty="0" smtClean="0"/>
              <a:t>   hard head</a:t>
            </a:r>
            <a:endParaRPr lang="en-GB" dirty="0" smtClean="0"/>
          </a:p>
          <a:p>
            <a:r>
              <a:rPr lang="en-GB" dirty="0" smtClean="0"/>
              <a:t>Took off my pyjamas,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polka dot pyjamas</a:t>
            </a:r>
            <a:endParaRPr lang="en-GB" dirty="0" smtClean="0"/>
          </a:p>
          <a:p>
            <a:r>
              <a:rPr lang="en-GB" dirty="0" smtClean="0"/>
              <a:t>Put on my clothes,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beautiful clothes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7. Polka dot pyjamas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Brushed my teeth,</a:t>
            </a:r>
          </a:p>
          <a:p>
            <a:r>
              <a:rPr lang="en-GB" b="1" dirty="0" smtClean="0"/>
              <a:t>   nice white teeth</a:t>
            </a:r>
            <a:endParaRPr lang="en-GB" dirty="0" smtClean="0"/>
          </a:p>
          <a:p>
            <a:r>
              <a:rPr lang="en-GB" dirty="0" smtClean="0"/>
              <a:t>Blew my nose,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tiny little nose</a:t>
            </a:r>
            <a:endParaRPr lang="en-GB" dirty="0" smtClean="0"/>
          </a:p>
          <a:p>
            <a:r>
              <a:rPr lang="en-GB" dirty="0" smtClean="0"/>
              <a:t>Had my breakfast,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great big breakfast</a:t>
            </a:r>
            <a:endParaRPr lang="en-GB" dirty="0" smtClean="0"/>
          </a:p>
          <a:p>
            <a:r>
              <a:rPr lang="en-GB" dirty="0" smtClean="0"/>
              <a:t>Fed the cat,</a:t>
            </a:r>
          </a:p>
          <a:p>
            <a:r>
              <a:rPr lang="en-GB" b="1" dirty="0" smtClean="0"/>
              <a:t>   Fat cat</a:t>
            </a:r>
            <a:endParaRPr lang="en-GB" dirty="0" smtClean="0"/>
          </a:p>
          <a:p>
            <a:r>
              <a:rPr lang="en-GB" dirty="0" smtClean="0"/>
              <a:t>Went back to my room,</a:t>
            </a:r>
          </a:p>
          <a:p>
            <a:r>
              <a:rPr lang="en-GB" b="1" dirty="0" smtClean="0"/>
              <a:t>   nice little room</a:t>
            </a:r>
            <a:endParaRPr lang="en-GB" dirty="0" smtClean="0"/>
          </a:p>
          <a:p>
            <a:r>
              <a:rPr lang="en-GB" dirty="0" smtClean="0"/>
              <a:t>Opened the door,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great big door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7. Polka dot pyjamas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Saw my pyjamas,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polka dot pyjamas</a:t>
            </a:r>
            <a:endParaRPr lang="en-GB" dirty="0" smtClean="0"/>
          </a:p>
          <a:p>
            <a:r>
              <a:rPr lang="en-GB" dirty="0" smtClean="0"/>
              <a:t>On the floor,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polka dot pyjamas</a:t>
            </a:r>
            <a:endParaRPr lang="en-GB" dirty="0" smtClean="0"/>
          </a:p>
          <a:p>
            <a:r>
              <a:rPr lang="en-GB" dirty="0" smtClean="0"/>
              <a:t>Put them in a drawer,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polka dot pyjamas</a:t>
            </a:r>
            <a:endParaRPr lang="en-GB" dirty="0" smtClean="0"/>
          </a:p>
          <a:p>
            <a:r>
              <a:rPr lang="en-GB" dirty="0" smtClean="0"/>
              <a:t>Picked up my books,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three or four</a:t>
            </a:r>
            <a:endParaRPr lang="en-GB" dirty="0" smtClean="0"/>
          </a:p>
          <a:p>
            <a:r>
              <a:rPr lang="en-GB" dirty="0" smtClean="0"/>
              <a:t>Said goodbye to mother,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and ran out of the door.</a:t>
            </a:r>
            <a:endParaRPr lang="en-GB" dirty="0" smtClean="0"/>
          </a:p>
          <a:p>
            <a:r>
              <a:rPr lang="en-GB" b="1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If you go, I’ll 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go, I’ll go,</a:t>
            </a:r>
          </a:p>
          <a:p>
            <a:r>
              <a:rPr lang="en-GB" dirty="0" smtClean="0"/>
              <a:t>I’ll go with you.</a:t>
            </a:r>
          </a:p>
          <a:p>
            <a:r>
              <a:rPr lang="en-GB" b="1" dirty="0" smtClean="0"/>
              <a:t>   If you go, I’ll go,</a:t>
            </a:r>
            <a:endParaRPr lang="en-GB" dirty="0" smtClean="0"/>
          </a:p>
          <a:p>
            <a:r>
              <a:rPr lang="en-GB" b="1" dirty="0" smtClean="0"/>
              <a:t>   I’ll go along with you. </a:t>
            </a:r>
            <a:endParaRPr lang="en-GB" dirty="0" smtClean="0"/>
          </a:p>
          <a:p>
            <a:r>
              <a:rPr lang="en-GB" dirty="0" smtClean="0"/>
              <a:t>If you go, I’ll go, I’ll go too.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If you go, I’ll go too.</a:t>
            </a:r>
            <a:endParaRPr lang="en-GB" dirty="0" smtClean="0"/>
          </a:p>
          <a:p>
            <a:r>
              <a:rPr lang="en-GB" b="1" dirty="0" smtClean="0"/>
              <a:t>   I’ll go along with you.</a:t>
            </a:r>
            <a:endParaRPr lang="en-GB" dirty="0" smtClean="0"/>
          </a:p>
          <a:p>
            <a:r>
              <a:rPr lang="en-GB" dirty="0" smtClean="0"/>
              <a:t>If she goes, I’ll go, I’ll go too.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If she goes, I’ll go,</a:t>
            </a:r>
            <a:endParaRPr lang="en-GB" dirty="0" smtClean="0"/>
          </a:p>
          <a:p>
            <a:r>
              <a:rPr lang="en-GB" b="1" dirty="0" smtClean="0"/>
              <a:t>   I’ll go along with her.</a:t>
            </a:r>
            <a:endParaRPr lang="en-GB" dirty="0" smtClean="0"/>
          </a:p>
          <a:p>
            <a:r>
              <a:rPr lang="en-GB" dirty="0" smtClean="0"/>
              <a:t>If she goes, I’ll go, I’ll go too.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</a:t>
            </a:r>
            <a:r>
              <a:rPr lang="en-GB" b="1" dirty="0" smtClean="0"/>
              <a:t>Shoes </a:t>
            </a:r>
            <a:r>
              <a:rPr lang="en-GB" b="1" dirty="0" smtClean="0"/>
              <a:t>and socks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do you wear on your head?</a:t>
            </a:r>
          </a:p>
          <a:p>
            <a:r>
              <a:rPr lang="en-GB" b="1" dirty="0" smtClean="0"/>
              <a:t>   A hat.</a:t>
            </a:r>
            <a:endParaRPr lang="en-GB" dirty="0" smtClean="0"/>
          </a:p>
          <a:p>
            <a:r>
              <a:rPr lang="en-GB" dirty="0" smtClean="0"/>
              <a:t>What do you wear on your hands?</a:t>
            </a:r>
          </a:p>
          <a:p>
            <a:r>
              <a:rPr lang="en-GB" b="1" dirty="0" smtClean="0"/>
              <a:t>   Gloves.</a:t>
            </a:r>
            <a:endParaRPr lang="en-GB" dirty="0" smtClean="0"/>
          </a:p>
          <a:p>
            <a:r>
              <a:rPr lang="en-GB" dirty="0" smtClean="0"/>
              <a:t>What do you wear on your feet?</a:t>
            </a:r>
          </a:p>
          <a:p>
            <a:r>
              <a:rPr lang="en-GB" b="1" dirty="0" smtClean="0"/>
              <a:t>  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r>
              <a:rPr lang="en-GB" dirty="0" smtClean="0"/>
              <a:t>What do you wear when its cold?</a:t>
            </a:r>
          </a:p>
          <a:p>
            <a:r>
              <a:rPr lang="en-GB" b="1" dirty="0" smtClean="0"/>
              <a:t>  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If you go, I’ll 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If she goes, I’ll go,</a:t>
            </a:r>
            <a:endParaRPr lang="en-GB" dirty="0" smtClean="0"/>
          </a:p>
          <a:p>
            <a:r>
              <a:rPr lang="en-GB" b="1" dirty="0" smtClean="0"/>
              <a:t>   I’ll go along with you.</a:t>
            </a:r>
            <a:endParaRPr lang="en-GB" dirty="0" smtClean="0"/>
          </a:p>
          <a:p>
            <a:r>
              <a:rPr lang="en-GB" dirty="0" smtClean="0"/>
              <a:t>If he goes, I’ll go, I’ll go too.</a:t>
            </a:r>
          </a:p>
          <a:p>
            <a:r>
              <a:rPr lang="en-GB" b="1" dirty="0" smtClean="0"/>
              <a:t>   If he goes, I’ll go,</a:t>
            </a:r>
            <a:endParaRPr lang="en-GB" dirty="0" smtClean="0"/>
          </a:p>
          <a:p>
            <a:r>
              <a:rPr lang="en-GB" b="1" dirty="0" smtClean="0"/>
              <a:t>   I’ll go along with him.</a:t>
            </a:r>
            <a:endParaRPr lang="en-GB" dirty="0" smtClean="0"/>
          </a:p>
          <a:p>
            <a:r>
              <a:rPr lang="en-GB" dirty="0" smtClean="0"/>
              <a:t>If he goes, I’ll go, I’ll go too.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If he goes, I’ll go,</a:t>
            </a:r>
            <a:endParaRPr lang="en-GB" dirty="0" smtClean="0"/>
          </a:p>
          <a:p>
            <a:r>
              <a:rPr lang="en-GB" b="1" dirty="0" smtClean="0"/>
              <a:t>   I’ll go along with you.</a:t>
            </a:r>
            <a:endParaRPr lang="en-GB" dirty="0" smtClean="0"/>
          </a:p>
          <a:p>
            <a:r>
              <a:rPr lang="en-GB" dirty="0" smtClean="0"/>
              <a:t>If they go, we’ll go, we’ll go too.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If they go, we’ll go,</a:t>
            </a:r>
            <a:endParaRPr lang="en-GB" dirty="0" smtClean="0"/>
          </a:p>
          <a:p>
            <a:r>
              <a:rPr lang="en-GB" b="1" dirty="0" smtClean="0"/>
              <a:t>   We’ll go along with them.</a:t>
            </a:r>
            <a:endParaRPr lang="en-GB" dirty="0" smtClean="0"/>
          </a:p>
          <a:p>
            <a:r>
              <a:rPr lang="en-GB" dirty="0" smtClean="0"/>
              <a:t>If they go, we’ll go, we’ll go too.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We’ll go along with you.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</a:t>
            </a:r>
            <a:r>
              <a:rPr lang="en-GB" b="1" dirty="0" smtClean="0"/>
              <a:t>Shoes and socks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do you wear when it’s warm?</a:t>
            </a:r>
          </a:p>
          <a:p>
            <a:r>
              <a:rPr lang="en-GB" b="1" dirty="0" smtClean="0"/>
              <a:t>  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r>
              <a:rPr lang="en-GB" b="1" dirty="0" smtClean="0"/>
              <a:t>   Shoes and socks</a:t>
            </a:r>
            <a:endParaRPr lang="en-GB" dirty="0" smtClean="0"/>
          </a:p>
          <a:p>
            <a:r>
              <a:rPr lang="en-GB" dirty="0" smtClean="0"/>
              <a:t>Where do you wear your hat?</a:t>
            </a:r>
          </a:p>
          <a:p>
            <a:r>
              <a:rPr lang="en-GB" b="1" dirty="0" smtClean="0"/>
              <a:t>   On my head.</a:t>
            </a:r>
            <a:endParaRPr lang="en-GB" dirty="0" smtClean="0"/>
          </a:p>
          <a:p>
            <a:r>
              <a:rPr lang="en-GB" dirty="0" smtClean="0"/>
              <a:t>Where do you wear your gloves?</a:t>
            </a:r>
          </a:p>
          <a:p>
            <a:r>
              <a:rPr lang="en-GB" b="1" dirty="0" smtClean="0"/>
              <a:t>   On my hands.</a:t>
            </a:r>
            <a:endParaRPr lang="en-GB" dirty="0" smtClean="0"/>
          </a:p>
          <a:p>
            <a:r>
              <a:rPr lang="en-GB" dirty="0" smtClean="0"/>
              <a:t>What do you wear on your feet?</a:t>
            </a:r>
          </a:p>
          <a:p>
            <a:r>
              <a:rPr lang="en-GB" b="1" dirty="0" smtClean="0"/>
              <a:t>   Socks.</a:t>
            </a:r>
            <a:endParaRPr lang="en-GB" dirty="0" smtClean="0"/>
          </a:p>
          <a:p>
            <a:r>
              <a:rPr lang="en-GB" b="1" dirty="0" smtClean="0"/>
              <a:t>   Shoes and socks.</a:t>
            </a:r>
            <a:endParaRPr lang="en-GB" dirty="0" smtClean="0"/>
          </a:p>
          <a:p>
            <a:r>
              <a:rPr lang="en-GB" b="1" dirty="0" smtClean="0"/>
              <a:t>   Shoes and socks.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“</a:t>
            </a:r>
            <a:r>
              <a:rPr lang="en-GB" b="1" dirty="0" smtClean="0"/>
              <a:t>I </a:t>
            </a:r>
            <a:r>
              <a:rPr lang="en-GB" b="1" dirty="0" smtClean="0"/>
              <a:t>love to say “I won’t”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love to say, “I can’t.”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say, “I won’t”</a:t>
            </a:r>
            <a:endParaRPr lang="en-GB" dirty="0" smtClean="0"/>
          </a:p>
          <a:p>
            <a:r>
              <a:rPr lang="en-GB" dirty="0" smtClean="0"/>
              <a:t>I love to say, “I’m not”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 “I don’t”</a:t>
            </a:r>
            <a:endParaRPr lang="en-GB" dirty="0" smtClean="0"/>
          </a:p>
          <a:p>
            <a:r>
              <a:rPr lang="en-GB" dirty="0" smtClean="0"/>
              <a:t>I love to say, “I will.”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say, “I am.”</a:t>
            </a:r>
            <a:endParaRPr lang="en-GB" dirty="0" smtClean="0"/>
          </a:p>
          <a:p>
            <a:r>
              <a:rPr lang="en-GB" dirty="0" smtClean="0"/>
              <a:t>I love to say, “I do.”</a:t>
            </a:r>
          </a:p>
          <a:p>
            <a:r>
              <a:rPr lang="en-GB" b="1" dirty="0" smtClean="0"/>
              <a:t>         I love to say, “I can.”</a:t>
            </a:r>
            <a:endParaRPr lang="en-GB" dirty="0" smtClean="0"/>
          </a:p>
          <a:p>
            <a:r>
              <a:rPr lang="en-GB" dirty="0" smtClean="0"/>
              <a:t>I love to say, “I won’t.”</a:t>
            </a:r>
          </a:p>
          <a:p>
            <a:r>
              <a:rPr lang="en-GB" b="1" dirty="0" smtClean="0"/>
              <a:t>          I don’t</a:t>
            </a:r>
            <a:endParaRPr lang="en-GB" dirty="0" smtClean="0"/>
          </a:p>
          <a:p>
            <a:r>
              <a:rPr lang="en-GB" dirty="0" smtClean="0"/>
              <a:t>I love to say, “I won’t.”</a:t>
            </a:r>
          </a:p>
          <a:p>
            <a:r>
              <a:rPr lang="en-GB" b="1" dirty="0" smtClean="0"/>
              <a:t>          I don’t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“I </a:t>
            </a:r>
            <a:r>
              <a:rPr lang="en-GB" b="1" dirty="0" smtClean="0"/>
              <a:t>love to say “I won’t”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love to say, “I can’t.”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say, “I won’t”</a:t>
            </a:r>
            <a:endParaRPr lang="en-GB" dirty="0" smtClean="0"/>
          </a:p>
          <a:p>
            <a:r>
              <a:rPr lang="en-GB" dirty="0" smtClean="0"/>
              <a:t>I love to say, “I’m not”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 “I don’t”</a:t>
            </a:r>
            <a:endParaRPr lang="en-GB" dirty="0" smtClean="0"/>
          </a:p>
          <a:p>
            <a:r>
              <a:rPr lang="en-GB" dirty="0" smtClean="0"/>
              <a:t>I love to say, “I will.”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I love to say, “I am.”</a:t>
            </a:r>
            <a:endParaRPr lang="en-GB" dirty="0" smtClean="0"/>
          </a:p>
          <a:p>
            <a:r>
              <a:rPr lang="en-GB" dirty="0" smtClean="0"/>
              <a:t>I love to say, “I do.”</a:t>
            </a:r>
          </a:p>
          <a:p>
            <a:r>
              <a:rPr lang="en-GB" b="1" dirty="0" smtClean="0"/>
              <a:t>         I love to say, “I can.”</a:t>
            </a:r>
            <a:endParaRPr lang="en-GB" dirty="0" smtClean="0"/>
          </a:p>
          <a:p>
            <a:r>
              <a:rPr lang="en-GB" dirty="0" smtClean="0"/>
              <a:t>I love to say, “I won’t.”</a:t>
            </a:r>
          </a:p>
          <a:p>
            <a:r>
              <a:rPr lang="en-GB" b="1" dirty="0" smtClean="0"/>
              <a:t>          I don’t</a:t>
            </a:r>
            <a:endParaRPr lang="en-GB" dirty="0" smtClean="0"/>
          </a:p>
          <a:p>
            <a:r>
              <a:rPr lang="en-GB" dirty="0" smtClean="0"/>
              <a:t>I love to say, “I won’t.”</a:t>
            </a:r>
          </a:p>
          <a:p>
            <a:r>
              <a:rPr lang="en-GB" b="1" dirty="0" smtClean="0"/>
              <a:t>          I don’t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“I love to say “I won’t”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Say, “I won’t.”</a:t>
            </a:r>
          </a:p>
          <a:p>
            <a:r>
              <a:rPr lang="en-GB" dirty="0" smtClean="0"/>
              <a:t>          </a:t>
            </a:r>
            <a:r>
              <a:rPr lang="en-GB" b="1" dirty="0" smtClean="0"/>
              <a:t>I won’t, I won’t.</a:t>
            </a:r>
            <a:endParaRPr lang="en-GB" dirty="0" smtClean="0"/>
          </a:p>
          <a:p>
            <a:r>
              <a:rPr lang="en-GB" b="1" dirty="0" smtClean="0"/>
              <a:t>          I won’t say, “I won’t.”</a:t>
            </a:r>
            <a:endParaRPr lang="en-GB" dirty="0" smtClean="0"/>
          </a:p>
          <a:p>
            <a:r>
              <a:rPr lang="en-GB" b="1" dirty="0" smtClean="0"/>
              <a:t>          I won’t.</a:t>
            </a:r>
            <a:endParaRPr lang="en-GB" dirty="0" smtClean="0"/>
          </a:p>
          <a:p>
            <a:r>
              <a:rPr lang="en-GB" dirty="0" smtClean="0"/>
              <a:t>Say, “I can’t.”</a:t>
            </a:r>
          </a:p>
          <a:p>
            <a:r>
              <a:rPr lang="en-GB" dirty="0" smtClean="0"/>
              <a:t>          </a:t>
            </a:r>
            <a:r>
              <a:rPr lang="en-GB" b="1" dirty="0" smtClean="0"/>
              <a:t>I can’t, I can’t.</a:t>
            </a:r>
            <a:endParaRPr lang="en-GB" dirty="0" smtClean="0"/>
          </a:p>
          <a:p>
            <a:r>
              <a:rPr lang="en-GB" b="1" dirty="0" smtClean="0"/>
              <a:t>          I can’t say, “I can’t.”</a:t>
            </a:r>
            <a:endParaRPr lang="en-GB" dirty="0" smtClean="0"/>
          </a:p>
          <a:p>
            <a:r>
              <a:rPr lang="en-GB" b="1" dirty="0" smtClean="0"/>
              <a:t>          I can’t</a:t>
            </a:r>
            <a:r>
              <a:rPr lang="en-GB" dirty="0" smtClean="0"/>
              <a:t>.</a:t>
            </a:r>
          </a:p>
          <a:p>
            <a:r>
              <a:rPr lang="en-GB" dirty="0" smtClean="0"/>
              <a:t>Yes you can</a:t>
            </a:r>
          </a:p>
          <a:p>
            <a:r>
              <a:rPr lang="en-GB" dirty="0" smtClean="0"/>
              <a:t>          </a:t>
            </a:r>
            <a:r>
              <a:rPr lang="en-GB" b="1" dirty="0" smtClean="0"/>
              <a:t>No, I can’t</a:t>
            </a:r>
            <a:r>
              <a:rPr lang="en-GB" b="1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“I love to say “I won’t”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Yes, you can.</a:t>
            </a:r>
          </a:p>
          <a:p>
            <a:r>
              <a:rPr lang="en-GB" dirty="0" smtClean="0"/>
              <a:t>          </a:t>
            </a:r>
            <a:r>
              <a:rPr lang="en-GB" b="1" dirty="0" smtClean="0"/>
              <a:t>No, I can’t.</a:t>
            </a:r>
            <a:endParaRPr lang="en-GB" dirty="0" smtClean="0"/>
          </a:p>
          <a:p>
            <a:r>
              <a:rPr lang="en-GB" dirty="0" smtClean="0"/>
              <a:t>You can do it.</a:t>
            </a:r>
          </a:p>
          <a:p>
            <a:r>
              <a:rPr lang="en-GB" dirty="0" smtClean="0"/>
              <a:t>          </a:t>
            </a:r>
            <a:r>
              <a:rPr lang="en-GB" b="1" dirty="0" smtClean="0"/>
              <a:t>No, I can’t.</a:t>
            </a:r>
            <a:endParaRPr lang="en-GB" dirty="0" smtClean="0"/>
          </a:p>
          <a:p>
            <a:r>
              <a:rPr lang="en-GB" dirty="0" smtClean="0"/>
              <a:t>Yes, you can.</a:t>
            </a:r>
          </a:p>
          <a:p>
            <a:r>
              <a:rPr lang="en-GB" dirty="0" smtClean="0"/>
              <a:t>         </a:t>
            </a:r>
            <a:r>
              <a:rPr lang="en-GB" b="1" dirty="0" smtClean="0"/>
              <a:t>No, I can’t. </a:t>
            </a:r>
            <a:endParaRPr lang="en-GB" dirty="0" smtClean="0"/>
          </a:p>
          <a:p>
            <a:r>
              <a:rPr lang="en-GB" dirty="0" smtClean="0"/>
              <a:t>Yes, you can.</a:t>
            </a:r>
          </a:p>
          <a:p>
            <a:r>
              <a:rPr lang="en-GB" dirty="0" smtClean="0"/>
              <a:t>Yes, you can.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Gus </a:t>
            </a:r>
            <a:r>
              <a:rPr lang="en-GB" b="1" dirty="0" smtClean="0"/>
              <a:t>always takes the bus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Gus always takes the bus</a:t>
            </a:r>
          </a:p>
          <a:p>
            <a:r>
              <a:rPr lang="en-GB" dirty="0" smtClean="0"/>
              <a:t> 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dirty="0" smtClean="0"/>
              <a:t>Gus always takes the bus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b="1" dirty="0" smtClean="0"/>
              <a:t>   Why does he take the bus?</a:t>
            </a:r>
            <a:endParaRPr lang="en-GB" dirty="0" smtClean="0"/>
          </a:p>
          <a:p>
            <a:r>
              <a:rPr lang="en-GB" dirty="0" smtClean="0"/>
              <a:t>Because he loves it.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He loves it.</a:t>
            </a:r>
            <a:endParaRPr lang="en-GB" dirty="0" smtClean="0"/>
          </a:p>
          <a:p>
            <a:r>
              <a:rPr lang="en-GB" dirty="0" smtClean="0"/>
              <a:t>Elaine always takes the plane.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dirty="0" smtClean="0"/>
              <a:t>Elaine always takes the plane.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b="1" dirty="0" smtClean="0"/>
              <a:t>   Why does she take the plane?</a:t>
            </a:r>
            <a:endParaRPr lang="en-GB" dirty="0" smtClean="0"/>
          </a:p>
          <a:p>
            <a:r>
              <a:rPr lang="en-GB" dirty="0" smtClean="0"/>
              <a:t>Because she likes it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  <a:r>
              <a:rPr lang="en-GB" b="1" dirty="0" smtClean="0"/>
              <a:t>She likes it.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Gus always takes the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Jane never takes the train.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 not?</a:t>
            </a:r>
            <a:endParaRPr lang="en-GB" dirty="0" smtClean="0"/>
          </a:p>
          <a:p>
            <a:r>
              <a:rPr lang="en-GB" dirty="0" smtClean="0"/>
              <a:t>Jane never takes the train.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 not?</a:t>
            </a:r>
            <a:endParaRPr lang="en-GB" dirty="0" smtClean="0"/>
          </a:p>
          <a:p>
            <a:r>
              <a:rPr lang="en-GB" b="1" dirty="0" smtClean="0"/>
              <a:t>   Why doesn’t she take the train?</a:t>
            </a:r>
            <a:endParaRPr lang="en-GB" dirty="0" smtClean="0"/>
          </a:p>
          <a:p>
            <a:r>
              <a:rPr lang="en-GB" dirty="0" smtClean="0"/>
              <a:t>Because she hates it.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She hates it.</a:t>
            </a:r>
            <a:endParaRPr lang="en-GB" dirty="0" smtClean="0"/>
          </a:p>
          <a:p>
            <a:r>
              <a:rPr lang="en-GB" dirty="0" smtClean="0"/>
              <a:t>Mike always rides his bike.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dirty="0" smtClean="0"/>
              <a:t>Mike always rides his bike.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Why?</a:t>
            </a:r>
            <a:endParaRPr lang="en-GB" dirty="0" smtClean="0"/>
          </a:p>
          <a:p>
            <a:r>
              <a:rPr lang="en-GB" b="1" dirty="0" smtClean="0"/>
              <a:t>   Why does he ride his bike?</a:t>
            </a:r>
            <a:endParaRPr lang="en-GB" dirty="0" smtClean="0"/>
          </a:p>
          <a:p>
            <a:r>
              <a:rPr lang="en-GB" dirty="0" smtClean="0"/>
              <a:t>Because he loves it.</a:t>
            </a:r>
          </a:p>
          <a:p>
            <a:r>
              <a:rPr lang="en-GB" dirty="0" smtClean="0"/>
              <a:t>   </a:t>
            </a:r>
            <a:r>
              <a:rPr lang="en-GB" b="1" dirty="0" smtClean="0"/>
              <a:t>He loves it.</a:t>
            </a:r>
            <a:endParaRPr lang="en-GB" dirty="0" smtClean="0"/>
          </a:p>
          <a:p>
            <a:r>
              <a:rPr lang="en-GB" b="1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1448</Words>
  <Application>Microsoft Office PowerPoint</Application>
  <PresentationFormat>On-screen Show (4:3)</PresentationFormat>
  <Paragraphs>250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Activities for Primary and Middle School Teachers</vt:lpstr>
      <vt:lpstr>1.Shoes and socks </vt:lpstr>
      <vt:lpstr>1.Shoes and socks</vt:lpstr>
      <vt:lpstr>2. “I love to say “I won’t” </vt:lpstr>
      <vt:lpstr>2. “I love to say “I won’t”</vt:lpstr>
      <vt:lpstr>2. “I love to say “I won’t”</vt:lpstr>
      <vt:lpstr>2. “I love to say “I won’t”</vt:lpstr>
      <vt:lpstr>3. Gus always takes the bus </vt:lpstr>
      <vt:lpstr>3. Gus always takes the bus</vt:lpstr>
      <vt:lpstr>              4. I found a cow</vt:lpstr>
      <vt:lpstr>4. I found a cow</vt:lpstr>
      <vt:lpstr>5.Its time to go to bed </vt:lpstr>
      <vt:lpstr>5.Its time to go to bed </vt:lpstr>
      <vt:lpstr>6. I’m always right </vt:lpstr>
      <vt:lpstr>6. I’m always right </vt:lpstr>
      <vt:lpstr>7. Polka dot pyjamas </vt:lpstr>
      <vt:lpstr>7. Polka dot pyjamas</vt:lpstr>
      <vt:lpstr>7. Polka dot pyjamas</vt:lpstr>
      <vt:lpstr>If you go, I’ll go</vt:lpstr>
      <vt:lpstr>If you go, I’ll go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for Primary and Middle School Teachers</dc:title>
  <dc:creator>Jane</dc:creator>
  <cp:lastModifiedBy>Jane</cp:lastModifiedBy>
  <cp:revision>10</cp:revision>
  <dcterms:created xsi:type="dcterms:W3CDTF">2013-07-22T08:30:13Z</dcterms:created>
  <dcterms:modified xsi:type="dcterms:W3CDTF">2013-07-22T09:01:20Z</dcterms:modified>
</cp:coreProperties>
</file>